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charts/chart6.xml" ContentType="application/vnd.openxmlformats-officedocument.drawingml.chart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364" r:id="rId2"/>
    <p:sldId id="314" r:id="rId3"/>
    <p:sldId id="351" r:id="rId4"/>
    <p:sldId id="352" r:id="rId5"/>
    <p:sldId id="355" r:id="rId6"/>
    <p:sldId id="354" r:id="rId7"/>
    <p:sldId id="344" r:id="rId8"/>
    <p:sldId id="345" r:id="rId9"/>
    <p:sldId id="348" r:id="rId10"/>
    <p:sldId id="347" r:id="rId11"/>
    <p:sldId id="346" r:id="rId12"/>
    <p:sldId id="350" r:id="rId13"/>
    <p:sldId id="339" r:id="rId14"/>
    <p:sldId id="338" r:id="rId15"/>
    <p:sldId id="360" r:id="rId16"/>
    <p:sldId id="359" r:id="rId17"/>
    <p:sldId id="358" r:id="rId18"/>
    <p:sldId id="357" r:id="rId19"/>
    <p:sldId id="365" r:id="rId20"/>
    <p:sldId id="356" r:id="rId21"/>
    <p:sldId id="362" r:id="rId22"/>
    <p:sldId id="340" r:id="rId23"/>
    <p:sldId id="337" r:id="rId24"/>
    <p:sldId id="343" r:id="rId25"/>
    <p:sldId id="34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CC0000"/>
    <a:srgbClr val="FFCCCC"/>
    <a:srgbClr val="FF9999"/>
    <a:srgbClr val="FF9966"/>
    <a:srgbClr val="006600"/>
    <a:srgbClr val="FFFF66"/>
    <a:srgbClr val="FF6600"/>
    <a:srgbClr val="0033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6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0737045878314983"/>
          <c:y val="2.4060154174436747E-2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view3D>
      <c:rAngAx val="1"/>
    </c:view3D>
    <c:floor>
      <c:spPr>
        <a:gradFill flip="none" rotWithShape="1">
          <a:gsLst>
            <a:gs pos="0">
              <a:srgbClr val="CCECFF">
                <a:lumMod val="90000"/>
                <a:shade val="30000"/>
                <a:satMod val="115000"/>
              </a:srgbClr>
            </a:gs>
            <a:gs pos="50000">
              <a:srgbClr val="CCECFF">
                <a:lumMod val="90000"/>
                <a:shade val="67500"/>
                <a:satMod val="115000"/>
              </a:srgbClr>
            </a:gs>
            <a:gs pos="100000">
              <a:srgbClr val="CCECFF">
                <a:lumMod val="90000"/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chemeClr val="accent1">
              <a:lumMod val="75000"/>
            </a:schemeClr>
          </a:solidFill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Надходження до бюджету м. Лебедина, тис. грн.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3300"/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FF7C80">
                      <a:shade val="30000"/>
                      <a:satMod val="115000"/>
                    </a:srgbClr>
                  </a:gs>
                  <a:gs pos="50000">
                    <a:srgbClr val="FF7C80">
                      <a:shade val="67500"/>
                      <a:satMod val="115000"/>
                    </a:srgbClr>
                  </a:gs>
                  <a:gs pos="100000">
                    <a:srgbClr val="FF7C8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2.2121669180492711E-2"/>
                  <c:y val="-0.20852133617845245"/>
                </c:manualLayout>
              </c:layout>
              <c:showVal val="1"/>
            </c:dLbl>
            <c:dLbl>
              <c:idx val="1"/>
              <c:layout>
                <c:manualLayout>
                  <c:x val="1.8099547511312281E-2"/>
                  <c:y val="-0.25263161883158436"/>
                </c:manualLayout>
              </c:layout>
              <c:showVal val="1"/>
            </c:dLbl>
            <c:dLbl>
              <c:idx val="2"/>
              <c:layout>
                <c:manualLayout>
                  <c:x val="2.2121669180492711E-2"/>
                  <c:y val="-0.3328321327463750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рік</c:v>
                </c:pt>
                <c:pt idx="1">
                  <c:v>2013 рік</c:v>
                </c:pt>
                <c:pt idx="2">
                  <c:v>2014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74572</c:v>
                </c:pt>
                <c:pt idx="1">
                  <c:v>76913</c:v>
                </c:pt>
                <c:pt idx="2">
                  <c:v>87043</c:v>
                </c:pt>
              </c:numCache>
            </c:numRef>
          </c:val>
        </c:ser>
        <c:shape val="box"/>
        <c:axId val="86833408"/>
        <c:axId val="78389248"/>
        <c:axId val="0"/>
      </c:bar3DChart>
      <c:catAx>
        <c:axId val="868334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8389248"/>
        <c:crosses val="autoZero"/>
        <c:auto val="1"/>
        <c:lblAlgn val="ctr"/>
        <c:lblOffset val="100"/>
      </c:catAx>
      <c:valAx>
        <c:axId val="78389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6833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902191876141607E-3"/>
          <c:y val="6.6817983528893524E-2"/>
          <c:w val="0.95914219470296147"/>
          <c:h val="0.93318201647110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CC66">
                      <a:shade val="30000"/>
                      <a:satMod val="115000"/>
                    </a:srgbClr>
                  </a:gs>
                  <a:gs pos="50000">
                    <a:srgbClr val="00CC66">
                      <a:shade val="67500"/>
                      <a:satMod val="115000"/>
                    </a:srgbClr>
                  </a:gs>
                  <a:gs pos="100000">
                    <a:srgbClr val="00CC66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003300"/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CCECFF">
                      <a:lumMod val="50000"/>
                      <a:shade val="30000"/>
                      <a:satMod val="115000"/>
                    </a:srgbClr>
                  </a:gs>
                  <a:gs pos="50000">
                    <a:srgbClr val="CCECFF">
                      <a:lumMod val="50000"/>
                      <a:shade val="67500"/>
                      <a:satMod val="115000"/>
                    </a:srgbClr>
                  </a:gs>
                  <a:gs pos="100000">
                    <a:srgbClr val="CCECFF">
                      <a:lumMod val="50000"/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0000"/>
                </a:solidFill>
              </a:ln>
            </c:spPr>
          </c:dPt>
          <c:dPt>
            <c:idx val="3"/>
            <c:spPr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Lbls>
            <c:dLbl>
              <c:idx val="0"/>
              <c:layout>
                <c:manualLayout>
                  <c:x val="-8.0013060472297226E-2"/>
                  <c:y val="-0.1462326122621634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err="1" smtClean="0"/>
                      <a:t>Освіта</a:t>
                    </a:r>
                    <a:r>
                      <a:rPr lang="ru-RU" sz="1400" b="1" dirty="0" smtClean="0"/>
                      <a:t> </a:t>
                    </a:r>
                    <a:r>
                      <a:rPr lang="ru-RU" sz="1400" b="1" baseline="0" dirty="0" smtClean="0"/>
                      <a:t> -</a:t>
                    </a:r>
                    <a:r>
                      <a:rPr lang="ru-RU" sz="1400" b="1" dirty="0" smtClean="0"/>
                      <a:t> 27649,4</a:t>
                    </a:r>
                    <a:r>
                      <a:rPr lang="ru-RU" sz="1400" b="1" baseline="0" dirty="0" smtClean="0"/>
                      <a:t> тис. </a:t>
                    </a:r>
                    <a:r>
                      <a:rPr lang="ru-RU" sz="1400" b="1" baseline="0" dirty="0" err="1" smtClean="0"/>
                      <a:t>грн</a:t>
                    </a:r>
                    <a:r>
                      <a:rPr lang="ru-RU" sz="1400" b="1" baseline="0" dirty="0" smtClean="0"/>
                      <a:t>. (</a:t>
                    </a:r>
                    <a:r>
                      <a:rPr lang="ru-RU" sz="1400" b="1" dirty="0" smtClean="0"/>
                      <a:t>37,3%)</a:t>
                    </a:r>
                    <a:endParaRPr lang="ru-RU" sz="1400" b="1" dirty="0"/>
                  </a:p>
                </c:rich>
              </c:tx>
              <c:spPr/>
              <c:dLblPos val="bestFit"/>
              <c:showVal val="1"/>
              <c:showSerName val="1"/>
              <c:showPercent val="1"/>
            </c:dLbl>
            <c:dLbl>
              <c:idx val="1"/>
              <c:layout>
                <c:manualLayout>
                  <c:x val="1.2622178611811905E-3"/>
                  <c:y val="0.2219420309478455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err="1" smtClean="0"/>
                      <a:t>Соціальний</a:t>
                    </a:r>
                    <a:r>
                      <a:rPr lang="ru-RU" sz="1400" b="1" dirty="0" smtClean="0"/>
                      <a:t> </a:t>
                    </a:r>
                    <a:r>
                      <a:rPr lang="ru-RU" sz="1400" b="1" dirty="0" err="1" smtClean="0"/>
                      <a:t>захист</a:t>
                    </a:r>
                    <a:r>
                      <a:rPr lang="ru-RU" sz="1400" b="1" baseline="0" dirty="0" smtClean="0"/>
                      <a:t> –</a:t>
                    </a:r>
                    <a:r>
                      <a:rPr lang="ru-RU" sz="1400" b="1" dirty="0" smtClean="0"/>
                      <a:t> 43504,5 </a:t>
                    </a:r>
                    <a:r>
                      <a:rPr lang="ru-RU" sz="1400" b="1" baseline="0" dirty="0" smtClean="0"/>
                      <a:t>тис. </a:t>
                    </a:r>
                    <a:r>
                      <a:rPr lang="ru-RU" sz="1400" b="1" baseline="0" dirty="0" err="1" smtClean="0"/>
                      <a:t>грн</a:t>
                    </a:r>
                    <a:r>
                      <a:rPr lang="ru-RU" sz="1400" b="1" baseline="0" dirty="0" smtClean="0"/>
                      <a:t>.</a:t>
                    </a:r>
                    <a:r>
                      <a:rPr lang="ru-RU" sz="1400" b="1" dirty="0" smtClean="0"/>
                      <a:t> (58,7%)</a:t>
                    </a:r>
                    <a:endParaRPr lang="ru-RU" sz="1400" b="1" dirty="0"/>
                  </a:p>
                </c:rich>
              </c:tx>
              <c:spPr/>
              <c:dLblPos val="bestFit"/>
              <c:showVal val="1"/>
              <c:showSerName val="1"/>
              <c:showPercent val="1"/>
            </c:dLbl>
            <c:dLbl>
              <c:idx val="2"/>
              <c:layout>
                <c:manualLayout>
                  <c:x val="-0.14582863328476992"/>
                  <c:y val="3.55555600802430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Культура</a:t>
                    </a:r>
                    <a:r>
                      <a:rPr lang="ru-RU" sz="1400" b="1" baseline="0" dirty="0" smtClean="0"/>
                      <a:t> –</a:t>
                    </a:r>
                    <a:r>
                      <a:rPr lang="ru-RU" sz="1400" b="1" dirty="0" smtClean="0"/>
                      <a:t> 2540,5</a:t>
                    </a:r>
                    <a:r>
                      <a:rPr lang="ru-RU" sz="1400" b="1" baseline="0" dirty="0" smtClean="0"/>
                      <a:t> тис. </a:t>
                    </a:r>
                    <a:r>
                      <a:rPr lang="ru-RU" sz="1400" b="1" baseline="0" dirty="0" err="1" smtClean="0"/>
                      <a:t>грн</a:t>
                    </a:r>
                    <a:r>
                      <a:rPr lang="ru-RU" sz="1400" b="1" baseline="0" dirty="0" smtClean="0"/>
                      <a:t>. (3,4</a:t>
                    </a:r>
                    <a:r>
                      <a:rPr lang="ru-RU" sz="1400" b="1" dirty="0" smtClean="0"/>
                      <a:t>%)</a:t>
                    </a:r>
                    <a:endParaRPr lang="ru-RU" sz="1400" b="1" dirty="0"/>
                  </a:p>
                </c:rich>
              </c:tx>
              <c:spPr/>
              <c:dLblPos val="bestFit"/>
              <c:showVal val="1"/>
              <c:showSerName val="1"/>
              <c:showPercent val="1"/>
            </c:dLbl>
            <c:dLbl>
              <c:idx val="3"/>
              <c:layout>
                <c:manualLayout>
                  <c:x val="8.613303334565539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Спорт </a:t>
                    </a:r>
                    <a:r>
                      <a:rPr lang="ru-RU" sz="1400" b="1" baseline="0" dirty="0" smtClean="0"/>
                      <a:t> - </a:t>
                    </a:r>
                    <a:r>
                      <a:rPr lang="ru-RU" sz="1400" b="1" dirty="0" smtClean="0"/>
                      <a:t>389,8</a:t>
                    </a:r>
                    <a:r>
                      <a:rPr lang="ru-RU" sz="1400" b="1" baseline="0" dirty="0" smtClean="0"/>
                      <a:t> тис. </a:t>
                    </a:r>
                    <a:r>
                      <a:rPr lang="ru-RU" sz="1400" b="1" baseline="0" dirty="0" err="1" smtClean="0"/>
                      <a:t>грн</a:t>
                    </a:r>
                    <a:r>
                      <a:rPr lang="ru-RU" sz="1400" b="1" baseline="0" dirty="0" smtClean="0"/>
                      <a:t>. (</a:t>
                    </a:r>
                    <a:r>
                      <a:rPr lang="ru-RU" sz="1400" b="1" dirty="0" smtClean="0"/>
                      <a:t>0,5%)</a:t>
                    </a:r>
                    <a:endParaRPr lang="ru-RU" sz="1400" b="1" dirty="0"/>
                  </a:p>
                </c:rich>
              </c:tx>
              <c:spPr/>
              <c:dLblPos val="bestFit"/>
              <c:showVal val="1"/>
              <c:showSer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Ser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Освіта</c:v>
                </c:pt>
                <c:pt idx="1">
                  <c:v>Соціальний захист</c:v>
                </c:pt>
                <c:pt idx="2">
                  <c:v>Культура</c:v>
                </c:pt>
                <c:pt idx="3">
                  <c:v>Фізична культура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27649.4</c:v>
                </c:pt>
                <c:pt idx="1">
                  <c:v>43504.4</c:v>
                </c:pt>
                <c:pt idx="2">
                  <c:v>2540.5</c:v>
                </c:pt>
                <c:pt idx="3">
                  <c:v>389.8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floor>
      <c:spPr>
        <a:gradFill flip="none" rotWithShape="1">
          <a:gsLst>
            <a:gs pos="0">
              <a:srgbClr val="CCECFF">
                <a:lumMod val="90000"/>
                <a:shade val="30000"/>
                <a:satMod val="115000"/>
              </a:srgbClr>
            </a:gs>
            <a:gs pos="50000">
              <a:srgbClr val="CCECFF">
                <a:lumMod val="90000"/>
                <a:shade val="67500"/>
                <a:satMod val="115000"/>
              </a:srgbClr>
            </a:gs>
            <a:gs pos="100000">
              <a:srgbClr val="CCECFF">
                <a:lumMod val="90000"/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Обсяг виробленої продукції, млн. грн.</c:v>
                </c:pt>
              </c:strCache>
            </c:strRef>
          </c:tx>
          <c:spPr>
            <a:gradFill flip="none" rotWithShape="1">
              <a:gsLst>
                <a:gs pos="0">
                  <a:srgbClr val="6699FF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6699FF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6699FF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1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1.1543978315500386E-2"/>
                  <c:y val="-6.3939565708491256E-2"/>
                </c:manualLayout>
              </c:layout>
              <c:showVal val="1"/>
            </c:dLbl>
            <c:dLbl>
              <c:idx val="1"/>
              <c:layout>
                <c:manualLayout>
                  <c:x val="3.8479927718334506E-3"/>
                  <c:y val="-3.0089207392231192E-2"/>
                </c:manualLayout>
              </c:layout>
              <c:showVal val="1"/>
            </c:dLbl>
            <c:dLbl>
              <c:idx val="2"/>
              <c:layout>
                <c:manualLayout>
                  <c:x val="5.771989157750174E-3"/>
                  <c:y val="-6.770071663252055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513381108834701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2011 рік</c:v>
                </c:pt>
                <c:pt idx="1">
                  <c:v>2012 рік</c:v>
                </c:pt>
                <c:pt idx="2">
                  <c:v>2013 рік</c:v>
                </c:pt>
                <c:pt idx="3">
                  <c:v>2014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171</c:v>
                </c:pt>
                <c:pt idx="1">
                  <c:v>133</c:v>
                </c:pt>
                <c:pt idx="2">
                  <c:v>108.4</c:v>
                </c:pt>
                <c:pt idx="3">
                  <c:v>103.8</c:v>
                </c:pt>
              </c:numCache>
            </c:numRef>
          </c:val>
        </c:ser>
        <c:dLbls>
          <c:showVal val="1"/>
        </c:dLbls>
        <c:shape val="box"/>
        <c:axId val="97548544"/>
        <c:axId val="97554432"/>
        <c:axId val="0"/>
      </c:bar3DChart>
      <c:catAx>
        <c:axId val="9754854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7554432"/>
        <c:crosses val="autoZero"/>
        <c:auto val="1"/>
        <c:lblAlgn val="ctr"/>
        <c:lblOffset val="100"/>
      </c:catAx>
      <c:valAx>
        <c:axId val="97554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txPr>
          <a:bodyPr/>
          <a:lstStyle/>
          <a:p>
            <a:pPr>
              <a:defRPr sz="1700">
                <a:solidFill>
                  <a:schemeClr val="bg1"/>
                </a:solidFill>
              </a:defRPr>
            </a:pPr>
            <a:endParaRPr lang="ru-RU"/>
          </a:p>
        </c:txPr>
        <c:crossAx val="97548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/>
          </a:pPr>
          <a:endParaRPr lang="ru-RU"/>
        </a:p>
      </c:txPr>
    </c:title>
    <c:view3D>
      <c:rAngAx val="1"/>
    </c:view3D>
    <c:floor>
      <c:spPr>
        <a:solidFill>
          <a:schemeClr val="bg2">
            <a:lumMod val="9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Приріст обсягів виробництва на прмислових підприємствах міста, %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CC66"/>
              </a:solidFill>
            </c:spPr>
          </c:dPt>
          <c:dPt>
            <c:idx val="2"/>
            <c:spPr>
              <a:solidFill>
                <a:srgbClr val="00CC66"/>
              </a:solidFill>
            </c:spPr>
          </c:dPt>
          <c:dPt>
            <c:idx val="3"/>
            <c:spPr>
              <a:solidFill>
                <a:srgbClr val="00CC66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ПП «Контакт»</c:v>
                </c:pt>
                <c:pt idx="1">
                  <c:v>ТОВ «Леол ЛР»</c:v>
                </c:pt>
                <c:pt idx="2">
                  <c:v>ДП «Лебединський моторобудівний завод» </c:v>
                </c:pt>
                <c:pt idx="3">
                  <c:v>ПАТ «Лебединський ЗПК»</c:v>
                </c:pt>
                <c:pt idx="4">
                  <c:v>ТОВ «Укртранспневматика»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32.5</c:v>
                </c:pt>
                <c:pt idx="1">
                  <c:v>21.5</c:v>
                </c:pt>
                <c:pt idx="2">
                  <c:v>17.3</c:v>
                </c:pt>
                <c:pt idx="3">
                  <c:v>12</c:v>
                </c:pt>
                <c:pt idx="4">
                  <c:v>-24.6</c:v>
                </c:pt>
                <c:pt idx="5">
                  <c:v>-27.5</c:v>
                </c:pt>
                <c:pt idx="6">
                  <c:v>-99.2</c:v>
                </c:pt>
              </c:numCache>
            </c:numRef>
          </c:val>
        </c:ser>
        <c:dLbls>
          <c:showVal val="1"/>
        </c:dLbls>
        <c:shape val="box"/>
        <c:axId val="97660928"/>
        <c:axId val="97662464"/>
        <c:axId val="0"/>
      </c:bar3DChart>
      <c:catAx>
        <c:axId val="97660928"/>
        <c:scaling>
          <c:orientation val="minMax"/>
        </c:scaling>
        <c:delete val="1"/>
        <c:axPos val="b"/>
        <c:tickLblPos val="none"/>
        <c:crossAx val="97662464"/>
        <c:crosses val="autoZero"/>
        <c:auto val="1"/>
        <c:lblAlgn val="ctr"/>
        <c:lblOffset val="100"/>
      </c:catAx>
      <c:valAx>
        <c:axId val="97662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97660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Частка підприємств в загальному обсязі промислової продукції, %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00CCCC">
                      <a:lumMod val="75000"/>
                      <a:shade val="30000"/>
                      <a:satMod val="115000"/>
                    </a:srgbClr>
                  </a:gs>
                  <a:gs pos="50000">
                    <a:srgbClr val="00CCCC">
                      <a:lumMod val="75000"/>
                      <a:shade val="67500"/>
                      <a:satMod val="115000"/>
                    </a:srgbClr>
                  </a:gs>
                  <a:gs pos="100000">
                    <a:srgbClr val="00CCCC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CC0000">
                      <a:shade val="30000"/>
                      <a:satMod val="115000"/>
                    </a:srgbClr>
                  </a:gs>
                  <a:gs pos="50000">
                    <a:srgbClr val="CC0000">
                      <a:shade val="67500"/>
                      <a:satMod val="115000"/>
                    </a:srgbClr>
                  </a:gs>
                  <a:gs pos="100000">
                    <a:srgbClr val="CC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17472975789418024"/>
                  <c:y val="1.9932868861310359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/>
                      <a:t>ТОВ «</a:t>
                    </a:r>
                    <a:r>
                      <a:rPr lang="ru-RU" sz="1300" b="1" dirty="0" err="1" smtClean="0"/>
                      <a:t>Укртранспневматика</a:t>
                    </a:r>
                    <a:r>
                      <a:rPr lang="ru-RU" sz="1300" b="1" dirty="0" smtClean="0"/>
                      <a:t>»</a:t>
                    </a:r>
                    <a:r>
                      <a:rPr lang="ru-RU" sz="1300" b="1" baseline="0" dirty="0" smtClean="0"/>
                      <a:t> - 38,0</a:t>
                    </a:r>
                    <a:r>
                      <a:rPr lang="ru-RU" sz="1300" b="1" dirty="0" smtClean="0"/>
                      <a:t>%</a:t>
                    </a:r>
                    <a:endParaRPr lang="ru-RU" sz="1300" b="1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7.1448124403134354E-3"/>
                  <c:y val="-0.23332170153539741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r>
                      <a:rPr lang="ru-RU" sz="1300" b="1" dirty="0" smtClean="0">
                        <a:solidFill>
                          <a:schemeClr val="bg1"/>
                        </a:solidFill>
                      </a:rPr>
                      <a:t> ТОВ «</a:t>
                    </a:r>
                    <a:r>
                      <a:rPr lang="ru-RU" sz="1300" b="1" dirty="0" err="1" smtClean="0">
                        <a:solidFill>
                          <a:schemeClr val="bg1"/>
                        </a:solidFill>
                      </a:rPr>
                      <a:t>Крук</a:t>
                    </a:r>
                    <a:r>
                      <a:rPr lang="ru-RU" sz="1300" b="1" dirty="0" smtClean="0">
                        <a:solidFill>
                          <a:schemeClr val="bg1"/>
                        </a:solidFill>
                      </a:rPr>
                      <a:t>» – 24,6 %</a:t>
                    </a:r>
                    <a:endParaRPr lang="ru-RU" sz="13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2"/>
              <c:layout>
                <c:manualLayout>
                  <c:x val="1.1895318706819601E-3"/>
                  <c:y val="0.13456548735566928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/>
                      <a:t>ПАТ  </a:t>
                    </a:r>
                    <a:r>
                      <a:rPr lang="ru-RU" sz="1300" b="1" dirty="0"/>
                      <a:t>«</a:t>
                    </a:r>
                    <a:r>
                      <a:rPr lang="ru-RU" sz="1300" b="1" dirty="0" err="1"/>
                      <a:t>Лебединський</a:t>
                    </a:r>
                    <a:r>
                      <a:rPr lang="ru-RU" sz="1300" b="1" dirty="0"/>
                      <a:t>  </a:t>
                    </a:r>
                    <a:r>
                      <a:rPr lang="ru-RU" sz="1300" b="1" dirty="0" err="1" smtClean="0"/>
                      <a:t>Нафтомаслозавод</a:t>
                    </a:r>
                    <a:r>
                      <a:rPr lang="ru-RU" sz="1300" b="1" dirty="0" smtClean="0"/>
                      <a:t>»</a:t>
                    </a:r>
                    <a:r>
                      <a:rPr lang="ru-RU" sz="1300" b="1" baseline="0" dirty="0" smtClean="0"/>
                      <a:t> - 9,4 </a:t>
                    </a:r>
                    <a:r>
                      <a:rPr lang="ru-RU" sz="1300" b="1" dirty="0" smtClean="0"/>
                      <a:t>%</a:t>
                    </a:r>
                    <a:endParaRPr lang="ru-RU" sz="1300" b="1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1.2604091815435921E-2"/>
                  <c:y val="-0.1542541384537248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/>
                      <a:t>ДП </a:t>
                    </a:r>
                    <a:r>
                      <a:rPr lang="ru-RU" sz="1300" b="1" dirty="0"/>
                      <a:t>«</a:t>
                    </a:r>
                    <a:r>
                      <a:rPr lang="ru-RU" sz="1300" b="1" dirty="0" err="1"/>
                      <a:t>Лебединський</a:t>
                    </a:r>
                    <a:r>
                      <a:rPr lang="ru-RU" sz="1300" b="1" dirty="0"/>
                      <a:t>   </a:t>
                    </a:r>
                    <a:r>
                      <a:rPr lang="ru-RU" sz="1300" b="1" dirty="0" err="1"/>
                      <a:t>моторобудівний</a:t>
                    </a:r>
                    <a:r>
                      <a:rPr lang="ru-RU" sz="1300" b="1" dirty="0"/>
                      <a:t>  </a:t>
                    </a:r>
                    <a:r>
                      <a:rPr lang="ru-RU" sz="1300" b="1" dirty="0" smtClean="0"/>
                      <a:t>завод»</a:t>
                    </a:r>
                    <a:r>
                      <a:rPr lang="ru-RU" sz="1300" b="1" baseline="0" dirty="0" smtClean="0"/>
                      <a:t> - </a:t>
                    </a:r>
                    <a:r>
                      <a:rPr lang="ru-RU" sz="1300" b="1" dirty="0" smtClean="0"/>
                      <a:t>13,8 %</a:t>
                    </a:r>
                    <a:endParaRPr lang="ru-RU" sz="1300" b="1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0.13496318485959932"/>
                  <c:y val="0.10320562685725528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err="1" smtClean="0"/>
                      <a:t>Інші</a:t>
                    </a:r>
                    <a:r>
                      <a:rPr lang="ru-RU" sz="1300" b="1" dirty="0" smtClean="0"/>
                      <a:t> </a:t>
                    </a:r>
                    <a:r>
                      <a:rPr lang="ru-RU" sz="1300" b="1" dirty="0" err="1" smtClean="0"/>
                      <a:t>підприємства</a:t>
                    </a:r>
                    <a:r>
                      <a:rPr lang="ru-RU" sz="1300" b="1" baseline="0" dirty="0" smtClean="0"/>
                      <a:t> –</a:t>
                    </a:r>
                    <a:r>
                      <a:rPr lang="ru-RU" sz="1300" b="1" dirty="0" smtClean="0"/>
                      <a:t> 14,2%</a:t>
                    </a:r>
                    <a:endParaRPr lang="ru-RU" sz="1300" b="1" dirty="0"/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dLblPos val="ctr"/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ТОВ «Укртранспневматика»</c:v>
                </c:pt>
                <c:pt idx="1">
                  <c:v>ТОВ "Крук"</c:v>
                </c:pt>
                <c:pt idx="2">
                  <c:v>ТОВ «Лебединський  нафтомаслозавод»</c:v>
                </c:pt>
                <c:pt idx="3">
                  <c:v>ДП «Лебединський   моторобудівний  завод»</c:v>
                </c:pt>
                <c:pt idx="4">
                  <c:v>Інші підприємства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</c:v>
                </c:pt>
                <c:pt idx="1">
                  <c:v>24.6</c:v>
                </c:pt>
                <c:pt idx="2">
                  <c:v>9.4</c:v>
                </c:pt>
                <c:pt idx="3">
                  <c:v>13.8</c:v>
                </c:pt>
                <c:pt idx="4">
                  <c:v>14.2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pPr>
            <a:r>
              <a:rPr lang="ru-RU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Середній</a:t>
            </a:r>
            <a:r>
              <a:rPr lang="ru-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розмір</a:t>
            </a:r>
            <a:r>
              <a:rPr lang="ru-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пенсії</a:t>
            </a:r>
            <a:r>
              <a:rPr lang="ru-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pPr>
            <a:r>
              <a:rPr lang="ru-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м. </a:t>
            </a:r>
            <a:r>
              <a:rPr lang="ru-RU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Лебедині</a:t>
            </a:r>
            <a:r>
              <a:rPr lang="ru-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грн</a:t>
            </a:r>
            <a:r>
              <a:rPr lang="ru-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.</a:t>
            </a:r>
          </a:p>
        </c:rich>
      </c:tx>
      <c:layout/>
    </c:title>
    <c:view3D>
      <c:rAngAx val="1"/>
    </c:view3D>
    <c:floor>
      <c:spPr>
        <a:solidFill>
          <a:schemeClr val="accent3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Середній розмір пенсії в м. Лебедині, грн.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4">
                    <a:lumMod val="95000"/>
                    <a:lumOff val="5000"/>
                  </a:schemeClr>
                </a:solidFill>
              </a:ln>
            </c:spPr>
          </c:dPt>
          <c:dPt>
            <c:idx val="1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4">
                    <a:lumMod val="95000"/>
                    <a:lumOff val="5000"/>
                  </a:schemeClr>
                </a:solidFill>
              </a:ln>
            </c:spPr>
          </c:dPt>
          <c:dPt>
            <c:idx val="2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4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5.1020189532638996E-2"/>
                </c:manualLayout>
              </c:layout>
              <c:showVal val="1"/>
            </c:dLbl>
            <c:dLbl>
              <c:idx val="1"/>
              <c:layout>
                <c:manualLayout>
                  <c:x val="4.6538591485709721E-3"/>
                  <c:y val="-3.7414805657268652E-2"/>
                </c:manualLayout>
              </c:layout>
              <c:showVal val="1"/>
            </c:dLbl>
            <c:dLbl>
              <c:idx val="2"/>
              <c:layout>
                <c:manualLayout>
                  <c:x val="2.3269295742854881E-2"/>
                  <c:y val="-2.38094217818981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рік</c:v>
                </c:pt>
                <c:pt idx="1">
                  <c:v>2013 рік</c:v>
                </c:pt>
                <c:pt idx="2">
                  <c:v>2014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1273.8</c:v>
                </c:pt>
                <c:pt idx="1">
                  <c:v>1323.9</c:v>
                </c:pt>
                <c:pt idx="2">
                  <c:v>1373.9</c:v>
                </c:pt>
              </c:numCache>
            </c:numRef>
          </c:val>
        </c:ser>
        <c:shape val="box"/>
        <c:axId val="122507648"/>
        <c:axId val="122509184"/>
        <c:axId val="0"/>
      </c:bar3DChart>
      <c:catAx>
        <c:axId val="1225076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2509184"/>
        <c:crosses val="autoZero"/>
        <c:auto val="1"/>
        <c:lblAlgn val="ctr"/>
        <c:lblOffset val="100"/>
      </c:catAx>
      <c:valAx>
        <c:axId val="122509184"/>
        <c:scaling>
          <c:orientation val="minMax"/>
        </c:scaling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tickLblPos val="nextTo"/>
        <c:crossAx val="122507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floor>
      <c:spPr>
        <a:gradFill flip="none" rotWithShape="1">
          <a:gsLst>
            <a:gs pos="0">
              <a:srgbClr val="FFFFFF">
                <a:lumMod val="95000"/>
                <a:shade val="30000"/>
                <a:satMod val="115000"/>
              </a:srgbClr>
            </a:gs>
            <a:gs pos="50000">
              <a:srgbClr val="FFFFFF">
                <a:lumMod val="95000"/>
                <a:shade val="67500"/>
                <a:satMod val="115000"/>
              </a:srgbClr>
            </a:gs>
            <a:gs pos="100000">
              <a:srgbClr val="FFFFFF">
                <a:lumMod val="95000"/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Середньомісячна заробітна плата, грн.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5">
                  <a:lumMod val="2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0"/>
                  <c:y val="-3.5345960572091252E-2"/>
                </c:manualLayout>
              </c:layout>
              <c:showVal val="1"/>
            </c:dLbl>
            <c:dLbl>
              <c:idx val="1"/>
              <c:layout>
                <c:manualLayout>
                  <c:x val="8.0442216835479186E-3"/>
                  <c:y val="-1.5709315809818363E-2"/>
                </c:manualLayout>
              </c:layout>
              <c:showVal val="1"/>
            </c:dLbl>
            <c:dLbl>
              <c:idx val="2"/>
              <c:layout>
                <c:manualLayout>
                  <c:x val="6.0331662626609403E-3"/>
                  <c:y val="-3.1418631619636643E-2"/>
                </c:manualLayout>
              </c:layout>
              <c:showVal val="1"/>
            </c:dLbl>
            <c:dLbl>
              <c:idx val="3"/>
              <c:layout>
                <c:manualLayout>
                  <c:x val="2.0110554208869797E-3"/>
                  <c:y val="-3.141863161963664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2011 рік</c:v>
                </c:pt>
                <c:pt idx="1">
                  <c:v>2012 рік</c:v>
                </c:pt>
                <c:pt idx="2">
                  <c:v>2013 рік</c:v>
                </c:pt>
                <c:pt idx="3">
                  <c:v>2014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1683</c:v>
                </c:pt>
                <c:pt idx="1">
                  <c:v>2094</c:v>
                </c:pt>
                <c:pt idx="2">
                  <c:v>2271</c:v>
                </c:pt>
                <c:pt idx="3">
                  <c:v>2241</c:v>
                </c:pt>
              </c:numCache>
            </c:numRef>
          </c:val>
        </c:ser>
        <c:shape val="box"/>
        <c:axId val="122913920"/>
        <c:axId val="122915456"/>
        <c:axId val="0"/>
      </c:bar3DChart>
      <c:catAx>
        <c:axId val="1229139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2915456"/>
        <c:crosses val="autoZero"/>
        <c:auto val="1"/>
        <c:lblAlgn val="ctr"/>
        <c:lblOffset val="100"/>
      </c:catAx>
      <c:valAx>
        <c:axId val="122915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2913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BE985-99B5-4493-908C-4BB3601778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D20CC-A5F2-4C06-87A3-E2BE9A64F0E9}">
      <dgm:prSet phldrT="[Текст]" custT="1"/>
      <dgm:spPr/>
      <dgm:t>
        <a:bodyPr/>
        <a:lstStyle/>
        <a:p>
          <a:pPr algn="ctr"/>
          <a:r>
            <a:rPr lang="ru-RU" sz="1500" b="1" dirty="0" err="1" smtClean="0"/>
            <a:t>Надходження</a:t>
          </a:r>
          <a:r>
            <a:rPr lang="ru-RU" sz="1500" b="1" dirty="0" smtClean="0"/>
            <a:t> в 2014 </a:t>
          </a:r>
          <a:r>
            <a:rPr lang="ru-RU" sz="1500" b="1" dirty="0" err="1" smtClean="0"/>
            <a:t>році</a:t>
          </a:r>
          <a:r>
            <a:rPr lang="ru-RU" sz="1500" b="1" dirty="0" smtClean="0"/>
            <a:t> </a:t>
          </a:r>
          <a:r>
            <a:rPr lang="ru-RU" sz="1500" b="1" dirty="0" err="1" smtClean="0"/>
            <a:t>зросли</a:t>
          </a:r>
          <a:r>
            <a:rPr lang="ru-RU" sz="1500" b="1" dirty="0" smtClean="0"/>
            <a:t> на 845,9 </a:t>
          </a:r>
          <a:r>
            <a:rPr lang="ru-RU" sz="1500" b="1" dirty="0" err="1" smtClean="0"/>
            <a:t>тис.грн</a:t>
          </a:r>
          <a:r>
            <a:rPr lang="ru-RU" sz="1500" b="1" dirty="0" smtClean="0"/>
            <a:t>. </a:t>
          </a:r>
          <a:br>
            <a:rPr lang="ru-RU" sz="1500" b="1" dirty="0" smtClean="0"/>
          </a:br>
          <a:r>
            <a:rPr lang="ru-RU" sz="1500" b="1" dirty="0" err="1" smtClean="0"/>
            <a:t>або</a:t>
          </a:r>
          <a:r>
            <a:rPr lang="ru-RU" sz="1500" b="1" dirty="0" smtClean="0"/>
            <a:t> на 4,1%</a:t>
          </a:r>
          <a:endParaRPr lang="ru-RU" sz="1500" b="1" dirty="0"/>
        </a:p>
      </dgm:t>
    </dgm:pt>
    <dgm:pt modelId="{A593FE88-108B-42C9-8C5A-7EB77277C932}" type="parTrans" cxnId="{617CC18E-EF8C-4D2B-94E5-702C7A33F81E}">
      <dgm:prSet/>
      <dgm:spPr/>
      <dgm:t>
        <a:bodyPr/>
        <a:lstStyle/>
        <a:p>
          <a:endParaRPr lang="ru-RU"/>
        </a:p>
      </dgm:t>
    </dgm:pt>
    <dgm:pt modelId="{1BE94FC7-7E22-4C92-A48E-9FD7F02E8995}" type="sibTrans" cxnId="{617CC18E-EF8C-4D2B-94E5-702C7A33F81E}">
      <dgm:prSet/>
      <dgm:spPr/>
      <dgm:t>
        <a:bodyPr/>
        <a:lstStyle/>
        <a:p>
          <a:endParaRPr lang="ru-RU"/>
        </a:p>
      </dgm:t>
    </dgm:pt>
    <dgm:pt modelId="{6362790A-0DC5-4202-8A7B-5218B9A9469C}">
      <dgm:prSet phldrT="[Текст]" custT="1"/>
      <dgm:spPr/>
      <dgm:t>
        <a:bodyPr/>
        <a:lstStyle/>
        <a:p>
          <a:pPr algn="ctr"/>
          <a:r>
            <a:rPr lang="ru-RU" sz="1500" b="1" dirty="0" err="1" smtClean="0"/>
            <a:t>Отримано</a:t>
          </a:r>
          <a:r>
            <a:rPr lang="ru-RU" sz="1500" b="1" dirty="0" smtClean="0"/>
            <a:t> 17 млн.519,9 тис. </a:t>
          </a:r>
          <a:r>
            <a:rPr lang="ru-RU" sz="1500" b="1" dirty="0" err="1" smtClean="0"/>
            <a:t>грн</a:t>
          </a:r>
          <a:r>
            <a:rPr lang="ru-RU" sz="1500" b="1" dirty="0" smtClean="0"/>
            <a:t>. </a:t>
          </a:r>
          <a:r>
            <a:rPr lang="ru-RU" sz="1500" b="1" dirty="0" err="1" smtClean="0"/>
            <a:t>дотації</a:t>
          </a:r>
          <a:r>
            <a:rPr lang="ru-RU" sz="1500" b="1" dirty="0" smtClean="0"/>
            <a:t>, </a:t>
          </a:r>
          <a:r>
            <a:rPr lang="ru-RU" sz="1500" b="1" dirty="0" err="1" smtClean="0"/>
            <a:t>що</a:t>
          </a:r>
          <a:r>
            <a:rPr lang="ru-RU" sz="1500" b="1" dirty="0" smtClean="0"/>
            <a:t> на 3 млн. 116,5 тис. </a:t>
          </a:r>
          <a:r>
            <a:rPr lang="ru-RU" sz="1500" b="1" dirty="0" err="1" smtClean="0"/>
            <a:t>грн</a:t>
          </a:r>
          <a:r>
            <a:rPr lang="ru-RU" sz="1500" b="1" dirty="0" smtClean="0"/>
            <a:t>. </a:t>
          </a:r>
          <a:r>
            <a:rPr lang="ru-RU" sz="1500" b="1" dirty="0" err="1" smtClean="0"/>
            <a:t>або</a:t>
          </a:r>
          <a:r>
            <a:rPr lang="ru-RU" sz="1500" b="1" dirty="0" smtClean="0"/>
            <a:t> 21,6% </a:t>
          </a:r>
          <a:r>
            <a:rPr lang="ru-RU" sz="1500" b="1" dirty="0" err="1" smtClean="0"/>
            <a:t>більше</a:t>
          </a:r>
          <a:r>
            <a:rPr lang="ru-RU" sz="1500" b="1" dirty="0" smtClean="0"/>
            <a:t> </a:t>
          </a:r>
          <a:r>
            <a:rPr lang="ru-RU" sz="1500" b="1" dirty="0" err="1" smtClean="0"/>
            <a:t>від</a:t>
          </a:r>
          <a:r>
            <a:rPr lang="ru-RU" sz="1500" b="1" dirty="0" smtClean="0"/>
            <a:t> 2013 року</a:t>
          </a:r>
          <a:endParaRPr lang="ru-RU" sz="1500" b="1" dirty="0"/>
        </a:p>
      </dgm:t>
    </dgm:pt>
    <dgm:pt modelId="{225EDC7A-5E14-43F1-86C5-F528EB05E8C4}" type="parTrans" cxnId="{41BAF5AC-4D53-454B-98D9-34D0ADC00E0E}">
      <dgm:prSet/>
      <dgm:spPr/>
      <dgm:t>
        <a:bodyPr/>
        <a:lstStyle/>
        <a:p>
          <a:endParaRPr lang="ru-RU"/>
        </a:p>
      </dgm:t>
    </dgm:pt>
    <dgm:pt modelId="{6C487EF9-6860-4DAF-9F2B-19A85226BE26}" type="sibTrans" cxnId="{41BAF5AC-4D53-454B-98D9-34D0ADC00E0E}">
      <dgm:prSet/>
      <dgm:spPr/>
      <dgm:t>
        <a:bodyPr/>
        <a:lstStyle/>
        <a:p>
          <a:endParaRPr lang="ru-RU"/>
        </a:p>
      </dgm:t>
    </dgm:pt>
    <dgm:pt modelId="{4C9E6040-0749-4BCC-B1B6-F049A52B4E5B}">
      <dgm:prSet phldrT="[Текст]" custT="1"/>
      <dgm:spPr/>
      <dgm:t>
        <a:bodyPr/>
        <a:lstStyle/>
        <a:p>
          <a:pPr algn="ctr"/>
          <a:r>
            <a:rPr lang="ru-RU" sz="1500" b="1" dirty="0" err="1" smtClean="0"/>
            <a:t>Субвенцій</a:t>
          </a:r>
          <a:r>
            <a:rPr lang="ru-RU" sz="1500" b="1" dirty="0" smtClean="0"/>
            <a:t> </a:t>
          </a:r>
          <a:r>
            <a:rPr lang="ru-RU" sz="1500" b="1" dirty="0" err="1" smtClean="0"/>
            <a:t>з</a:t>
          </a:r>
          <a:r>
            <a:rPr lang="ru-RU" sz="1500" b="1" dirty="0" smtClean="0"/>
            <a:t> державного та </a:t>
          </a:r>
          <a:r>
            <a:rPr lang="ru-RU" sz="1500" b="1" dirty="0" err="1" smtClean="0"/>
            <a:t>обласного</a:t>
          </a:r>
          <a:r>
            <a:rPr lang="ru-RU" sz="1500" b="1" dirty="0" smtClean="0"/>
            <a:t> </a:t>
          </a:r>
          <a:r>
            <a:rPr lang="ru-RU" sz="1500" b="1" dirty="0" err="1" smtClean="0"/>
            <a:t>бюджетів</a:t>
          </a:r>
          <a:r>
            <a:rPr lang="ru-RU" sz="1500" b="1" dirty="0" smtClean="0"/>
            <a:t> </a:t>
          </a:r>
          <a:r>
            <a:rPr lang="ru-RU" sz="1500" b="1" dirty="0" err="1" smtClean="0"/>
            <a:t>надійшло</a:t>
          </a:r>
          <a:r>
            <a:rPr lang="ru-RU" sz="1500" b="1" dirty="0" smtClean="0"/>
            <a:t>      42 млн.  510,9 тис. </a:t>
          </a:r>
          <a:r>
            <a:rPr lang="ru-RU" sz="1500" b="1" dirty="0" err="1" smtClean="0"/>
            <a:t>грн</a:t>
          </a:r>
          <a:r>
            <a:rPr lang="ru-RU" sz="1500" b="1" dirty="0" smtClean="0"/>
            <a:t>.</a:t>
          </a:r>
          <a:br>
            <a:rPr lang="ru-RU" sz="1500" b="1" dirty="0" smtClean="0"/>
          </a:br>
          <a:r>
            <a:rPr lang="ru-RU" sz="1500" b="1" dirty="0" smtClean="0"/>
            <a:t> </a:t>
          </a:r>
          <a:r>
            <a:rPr lang="ru-RU" sz="1500" b="1" dirty="0" err="1" smtClean="0"/>
            <a:t>або</a:t>
          </a:r>
          <a:r>
            <a:rPr lang="ru-RU" sz="1500" b="1" dirty="0" smtClean="0"/>
            <a:t> 98,9 %.</a:t>
          </a:r>
          <a:endParaRPr lang="ru-RU" sz="1500" b="1" dirty="0"/>
        </a:p>
      </dgm:t>
    </dgm:pt>
    <dgm:pt modelId="{F49499D1-E881-4B52-8DB5-DE769484CB67}" type="sibTrans" cxnId="{1E2B7176-8418-400E-94F6-579BFE239DEC}">
      <dgm:prSet/>
      <dgm:spPr/>
      <dgm:t>
        <a:bodyPr/>
        <a:lstStyle/>
        <a:p>
          <a:endParaRPr lang="ru-RU"/>
        </a:p>
      </dgm:t>
    </dgm:pt>
    <dgm:pt modelId="{7C4064AE-BE43-4612-9669-A250C69398F7}" type="parTrans" cxnId="{1E2B7176-8418-400E-94F6-579BFE239DEC}">
      <dgm:prSet/>
      <dgm:spPr/>
      <dgm:t>
        <a:bodyPr/>
        <a:lstStyle/>
        <a:p>
          <a:endParaRPr lang="ru-RU"/>
        </a:p>
      </dgm:t>
    </dgm:pt>
    <dgm:pt modelId="{12174F9D-E48B-4DE4-B3D5-09601E5AE3FE}" type="pres">
      <dgm:prSet presAssocID="{351BE985-99B5-4493-908C-4BB360177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6628F-9A9E-46B7-964E-EE704A6439D6}" type="pres">
      <dgm:prSet presAssocID="{23ED20CC-A5F2-4C06-87A3-E2BE9A64F0E9}" presName="parentText" presStyleLbl="node1" presStyleIdx="0" presStyleCnt="3" custLinFactY="-26260" custLinFactNeighborX="-5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8333F-2C7A-4711-9586-E35EC5D19A7C}" type="pres">
      <dgm:prSet presAssocID="{1BE94FC7-7E22-4C92-A48E-9FD7F02E8995}" presName="spacer" presStyleCnt="0"/>
      <dgm:spPr/>
    </dgm:pt>
    <dgm:pt modelId="{27E15069-BEB3-4F35-8C2E-C83D86ADCAA6}" type="pres">
      <dgm:prSet presAssocID="{4C9E6040-0749-4BCC-B1B6-F049A52B4E5B}" presName="parentText" presStyleLbl="node1" presStyleIdx="1" presStyleCnt="3" custScaleY="92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86EFB-C8E8-47E2-BC22-7BAC52650646}" type="pres">
      <dgm:prSet presAssocID="{F49499D1-E881-4B52-8DB5-DE769484CB67}" presName="spacer" presStyleCnt="0"/>
      <dgm:spPr/>
    </dgm:pt>
    <dgm:pt modelId="{7E4B7787-41F7-4520-86BC-5B75F69F7D23}" type="pres">
      <dgm:prSet presAssocID="{6362790A-0DC5-4202-8A7B-5218B9A9469C}" presName="parentText" presStyleLbl="node1" presStyleIdx="2" presStyleCnt="3" custLinFactY="30381" custLinFactNeighborX="-25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F4383-650A-450E-9743-0B5D7FEE03AE}" type="presOf" srcId="{6362790A-0DC5-4202-8A7B-5218B9A9469C}" destId="{7E4B7787-41F7-4520-86BC-5B75F69F7D23}" srcOrd="0" destOrd="0" presId="urn:microsoft.com/office/officeart/2005/8/layout/vList2"/>
    <dgm:cxn modelId="{41BAF5AC-4D53-454B-98D9-34D0ADC00E0E}" srcId="{351BE985-99B5-4493-908C-4BB3601778D6}" destId="{6362790A-0DC5-4202-8A7B-5218B9A9469C}" srcOrd="2" destOrd="0" parTransId="{225EDC7A-5E14-43F1-86C5-F528EB05E8C4}" sibTransId="{6C487EF9-6860-4DAF-9F2B-19A85226BE26}"/>
    <dgm:cxn modelId="{69E9F925-A1A2-44FE-9279-0ED5F2F354B1}" type="presOf" srcId="{23ED20CC-A5F2-4C06-87A3-E2BE9A64F0E9}" destId="{9996628F-9A9E-46B7-964E-EE704A6439D6}" srcOrd="0" destOrd="0" presId="urn:microsoft.com/office/officeart/2005/8/layout/vList2"/>
    <dgm:cxn modelId="{6B375ED3-E42A-4610-89A5-A0A134221390}" type="presOf" srcId="{351BE985-99B5-4493-908C-4BB3601778D6}" destId="{12174F9D-E48B-4DE4-B3D5-09601E5AE3FE}" srcOrd="0" destOrd="0" presId="urn:microsoft.com/office/officeart/2005/8/layout/vList2"/>
    <dgm:cxn modelId="{78597345-603F-4146-8C99-BF585D37E980}" type="presOf" srcId="{4C9E6040-0749-4BCC-B1B6-F049A52B4E5B}" destId="{27E15069-BEB3-4F35-8C2E-C83D86ADCAA6}" srcOrd="0" destOrd="0" presId="urn:microsoft.com/office/officeart/2005/8/layout/vList2"/>
    <dgm:cxn modelId="{617CC18E-EF8C-4D2B-94E5-702C7A33F81E}" srcId="{351BE985-99B5-4493-908C-4BB3601778D6}" destId="{23ED20CC-A5F2-4C06-87A3-E2BE9A64F0E9}" srcOrd="0" destOrd="0" parTransId="{A593FE88-108B-42C9-8C5A-7EB77277C932}" sibTransId="{1BE94FC7-7E22-4C92-A48E-9FD7F02E8995}"/>
    <dgm:cxn modelId="{1E2B7176-8418-400E-94F6-579BFE239DEC}" srcId="{351BE985-99B5-4493-908C-4BB3601778D6}" destId="{4C9E6040-0749-4BCC-B1B6-F049A52B4E5B}" srcOrd="1" destOrd="0" parTransId="{7C4064AE-BE43-4612-9669-A250C69398F7}" sibTransId="{F49499D1-E881-4B52-8DB5-DE769484CB67}"/>
    <dgm:cxn modelId="{C930DFE7-46CA-481F-996E-D8311A4F7968}" type="presParOf" srcId="{12174F9D-E48B-4DE4-B3D5-09601E5AE3FE}" destId="{9996628F-9A9E-46B7-964E-EE704A6439D6}" srcOrd="0" destOrd="0" presId="urn:microsoft.com/office/officeart/2005/8/layout/vList2"/>
    <dgm:cxn modelId="{D7A6C010-8543-47B1-A626-F970D41737E2}" type="presParOf" srcId="{12174F9D-E48B-4DE4-B3D5-09601E5AE3FE}" destId="{8478333F-2C7A-4711-9586-E35EC5D19A7C}" srcOrd="1" destOrd="0" presId="urn:microsoft.com/office/officeart/2005/8/layout/vList2"/>
    <dgm:cxn modelId="{6E8BDA0C-67EB-4B97-A9C9-75536879BDDB}" type="presParOf" srcId="{12174F9D-E48B-4DE4-B3D5-09601E5AE3FE}" destId="{27E15069-BEB3-4F35-8C2E-C83D86ADCAA6}" srcOrd="2" destOrd="0" presId="urn:microsoft.com/office/officeart/2005/8/layout/vList2"/>
    <dgm:cxn modelId="{E7D93FBC-2B77-4A52-8A1C-FD7368933067}" type="presParOf" srcId="{12174F9D-E48B-4DE4-B3D5-09601E5AE3FE}" destId="{5EA86EFB-C8E8-47E2-BC22-7BAC52650646}" srcOrd="3" destOrd="0" presId="urn:microsoft.com/office/officeart/2005/8/layout/vList2"/>
    <dgm:cxn modelId="{0FCF2A4E-B7C9-489A-AAB1-83AD069152F3}" type="presParOf" srcId="{12174F9D-E48B-4DE4-B3D5-09601E5AE3FE}" destId="{7E4B7787-41F7-4520-86BC-5B75F69F7D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CA41CC-FE72-42C5-8815-AC536C9B1734}" type="doc">
      <dgm:prSet loTypeId="urn:microsoft.com/office/officeart/2005/8/layout/pyramid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EE0EA6-547B-4D18-8417-4054BD327C81}">
      <dgm:prSet phldrT="[Текст]" custT="1"/>
      <dgm:spPr/>
      <dgm:t>
        <a:bodyPr/>
        <a:lstStyle/>
        <a:p>
          <a:pPr algn="ctr"/>
          <a:r>
            <a:rPr lang="uk-UA" sz="1600" b="1" dirty="0" smtClean="0"/>
            <a:t>32 одиниці ресторанного господарства</a:t>
          </a:r>
          <a:endParaRPr lang="ru-RU" sz="1600" b="1" dirty="0"/>
        </a:p>
      </dgm:t>
    </dgm:pt>
    <dgm:pt modelId="{CDE236DB-D8DF-46C8-A6DF-1182652E83B9}" type="parTrans" cxnId="{E3D2ACE8-236E-41DB-A85A-33C21FB58F09}">
      <dgm:prSet/>
      <dgm:spPr/>
      <dgm:t>
        <a:bodyPr/>
        <a:lstStyle/>
        <a:p>
          <a:endParaRPr lang="ru-RU"/>
        </a:p>
      </dgm:t>
    </dgm:pt>
    <dgm:pt modelId="{D1A460C9-1873-4D13-AFB0-3E4B54F6638F}" type="sibTrans" cxnId="{E3D2ACE8-236E-41DB-A85A-33C21FB58F09}">
      <dgm:prSet/>
      <dgm:spPr/>
      <dgm:t>
        <a:bodyPr/>
        <a:lstStyle/>
        <a:p>
          <a:endParaRPr lang="ru-RU"/>
        </a:p>
      </dgm:t>
    </dgm:pt>
    <dgm:pt modelId="{1807EB3B-3053-4794-BE6C-A56CC1BAF034}">
      <dgm:prSet phldrT="[Текст]" custT="1"/>
      <dgm:spPr/>
      <dgm:t>
        <a:bodyPr/>
        <a:lstStyle/>
        <a:p>
          <a:pPr algn="ctr"/>
          <a:r>
            <a:rPr lang="uk-UA" sz="1500" b="1" dirty="0" smtClean="0"/>
            <a:t>84 об`єкти побутового обслуговування</a:t>
          </a:r>
          <a:endParaRPr lang="ru-RU" sz="1500" b="1" dirty="0"/>
        </a:p>
      </dgm:t>
    </dgm:pt>
    <dgm:pt modelId="{B0FB8BE9-526C-4364-8248-AF1F9AACF51E}" type="parTrans" cxnId="{10B804A9-D798-48FC-808C-6881AD422112}">
      <dgm:prSet/>
      <dgm:spPr/>
      <dgm:t>
        <a:bodyPr/>
        <a:lstStyle/>
        <a:p>
          <a:endParaRPr lang="ru-RU"/>
        </a:p>
      </dgm:t>
    </dgm:pt>
    <dgm:pt modelId="{222A943D-33AD-46BE-AE69-53509883D804}" type="sibTrans" cxnId="{10B804A9-D798-48FC-808C-6881AD422112}">
      <dgm:prSet/>
      <dgm:spPr/>
      <dgm:t>
        <a:bodyPr/>
        <a:lstStyle/>
        <a:p>
          <a:endParaRPr lang="ru-RU"/>
        </a:p>
      </dgm:t>
    </dgm:pt>
    <dgm:pt modelId="{FAE1E9C8-B3E5-426F-AB35-C77F800A0593}">
      <dgm:prSet phldrT="[Текст]" custT="1"/>
      <dgm:spPr/>
      <dgm:t>
        <a:bodyPr/>
        <a:lstStyle/>
        <a:p>
          <a:pPr algn="ctr"/>
          <a:r>
            <a:rPr lang="uk-UA" sz="1600" b="1" dirty="0" smtClean="0"/>
            <a:t>217 об`єктів роздрібної торгівлі</a:t>
          </a:r>
          <a:endParaRPr lang="ru-RU" sz="1600" b="1" dirty="0"/>
        </a:p>
      </dgm:t>
    </dgm:pt>
    <dgm:pt modelId="{E8A34F8E-E817-4ADB-BDE7-24BEAE2AA3E2}" type="parTrans" cxnId="{EB1259A8-DA5C-4B69-93D6-741C1D2E7E9B}">
      <dgm:prSet/>
      <dgm:spPr/>
      <dgm:t>
        <a:bodyPr/>
        <a:lstStyle/>
        <a:p>
          <a:endParaRPr lang="ru-RU"/>
        </a:p>
      </dgm:t>
    </dgm:pt>
    <dgm:pt modelId="{22641D56-96DF-4F66-9527-54AA2F7B8CD9}" type="sibTrans" cxnId="{EB1259A8-DA5C-4B69-93D6-741C1D2E7E9B}">
      <dgm:prSet/>
      <dgm:spPr/>
      <dgm:t>
        <a:bodyPr/>
        <a:lstStyle/>
        <a:p>
          <a:endParaRPr lang="ru-RU"/>
        </a:p>
      </dgm:t>
    </dgm:pt>
    <dgm:pt modelId="{E78CBF12-8F9E-428B-B2FD-0F3275484A7C}">
      <dgm:prSet phldrT="[Текст]" custT="1"/>
      <dgm:spPr/>
      <dgm:t>
        <a:bodyPr/>
        <a:lstStyle/>
        <a:p>
          <a:pPr algn="ctr"/>
          <a:r>
            <a:rPr lang="uk-UA" sz="1600" b="1" dirty="0" smtClean="0"/>
            <a:t>26 кіосків</a:t>
          </a:r>
          <a:endParaRPr lang="ru-RU" sz="1600" b="1" dirty="0"/>
        </a:p>
      </dgm:t>
    </dgm:pt>
    <dgm:pt modelId="{077A08CD-B302-4210-A029-F62F3BA84D94}" type="parTrans" cxnId="{5322918B-8E91-43DB-ABE8-12A1B7712403}">
      <dgm:prSet/>
      <dgm:spPr/>
      <dgm:t>
        <a:bodyPr/>
        <a:lstStyle/>
        <a:p>
          <a:endParaRPr lang="ru-RU"/>
        </a:p>
      </dgm:t>
    </dgm:pt>
    <dgm:pt modelId="{685A8E14-44A6-496E-BC95-C6F3454A7F50}" type="sibTrans" cxnId="{5322918B-8E91-43DB-ABE8-12A1B7712403}">
      <dgm:prSet/>
      <dgm:spPr/>
      <dgm:t>
        <a:bodyPr/>
        <a:lstStyle/>
        <a:p>
          <a:endParaRPr lang="ru-RU"/>
        </a:p>
      </dgm:t>
    </dgm:pt>
    <dgm:pt modelId="{49DCD45D-482E-4515-A329-B271489AC36D}" type="pres">
      <dgm:prSet presAssocID="{B1CA41CC-FE72-42C5-8815-AC536C9B173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8F1C437-D136-4464-93BA-A24E81B5A800}" type="pres">
      <dgm:prSet presAssocID="{B1CA41CC-FE72-42C5-8815-AC536C9B1734}" presName="pyramid" presStyleLbl="node1" presStyleIdx="0" presStyleCnt="1" custScaleX="80487" custLinFactNeighborX="-1037" custLinFactNeighborY="-2439"/>
      <dgm:spPr/>
    </dgm:pt>
    <dgm:pt modelId="{A0F44A00-E11B-45EF-9748-6C9B1ED788CE}" type="pres">
      <dgm:prSet presAssocID="{B1CA41CC-FE72-42C5-8815-AC536C9B1734}" presName="theList" presStyleCnt="0"/>
      <dgm:spPr/>
    </dgm:pt>
    <dgm:pt modelId="{80A06B73-9DE7-42F5-94DB-6F5F9E09507E}" type="pres">
      <dgm:prSet presAssocID="{E78CBF12-8F9E-428B-B2FD-0F3275484A7C}" presName="aNode" presStyleLbl="fgAcc1" presStyleIdx="0" presStyleCnt="4" custScaleX="99437" custScaleY="91078" custLinFactY="409956" custLinFactNeighborX="-3752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394B-2E75-4F89-B4DF-335D20431EB5}" type="pres">
      <dgm:prSet presAssocID="{E78CBF12-8F9E-428B-B2FD-0F3275484A7C}" presName="aSpace" presStyleCnt="0"/>
      <dgm:spPr/>
    </dgm:pt>
    <dgm:pt modelId="{EECF5CA7-E126-426F-8976-995ED85AACFA}" type="pres">
      <dgm:prSet presAssocID="{13EE0EA6-547B-4D18-8417-4054BD327C81}" presName="aNode" presStyleLbl="fgAcc1" presStyleIdx="1" presStyleCnt="4" custScaleY="135619" custLinFactY="40231" custLinFactNeighborX="-34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D9869-46A4-4D94-91EA-960293859E1A}" type="pres">
      <dgm:prSet presAssocID="{13EE0EA6-547B-4D18-8417-4054BD327C81}" presName="aSpace" presStyleCnt="0"/>
      <dgm:spPr/>
    </dgm:pt>
    <dgm:pt modelId="{8E503BBF-5307-443D-8DFC-0C2BA2AB9239}" type="pres">
      <dgm:prSet presAssocID="{1807EB3B-3053-4794-BE6C-A56CC1BAF034}" presName="aNode" presStyleLbl="fgAcc1" presStyleIdx="2" presStyleCnt="4" custScaleX="99998" custScaleY="141416" custLinFactY="50185" custLinFactNeighborX="-34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EBF39-5AC4-4C26-AAF3-65AE65F0329C}" type="pres">
      <dgm:prSet presAssocID="{1807EB3B-3053-4794-BE6C-A56CC1BAF034}" presName="aSpace" presStyleCnt="0"/>
      <dgm:spPr/>
    </dgm:pt>
    <dgm:pt modelId="{5349F465-8418-4E07-B185-121A761A4C78}" type="pres">
      <dgm:prSet presAssocID="{FAE1E9C8-B3E5-426F-AB35-C77F800A0593}" presName="aNode" presStyleLbl="fgAcc1" presStyleIdx="3" presStyleCnt="4" custLinFactY="-325763" custLinFactNeighborX="-3471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49DAB-5D2B-4C09-8725-BED32639F0D3}" type="pres">
      <dgm:prSet presAssocID="{FAE1E9C8-B3E5-426F-AB35-C77F800A0593}" presName="aSpace" presStyleCnt="0"/>
      <dgm:spPr/>
    </dgm:pt>
  </dgm:ptLst>
  <dgm:cxnLst>
    <dgm:cxn modelId="{D93504D2-F430-46DB-AF6B-3F9956F66A10}" type="presOf" srcId="{13EE0EA6-547B-4D18-8417-4054BD327C81}" destId="{EECF5CA7-E126-426F-8976-995ED85AACFA}" srcOrd="0" destOrd="0" presId="urn:microsoft.com/office/officeart/2005/8/layout/pyramid2"/>
    <dgm:cxn modelId="{E3D2ACE8-236E-41DB-A85A-33C21FB58F09}" srcId="{B1CA41CC-FE72-42C5-8815-AC536C9B1734}" destId="{13EE0EA6-547B-4D18-8417-4054BD327C81}" srcOrd="1" destOrd="0" parTransId="{CDE236DB-D8DF-46C8-A6DF-1182652E83B9}" sibTransId="{D1A460C9-1873-4D13-AFB0-3E4B54F6638F}"/>
    <dgm:cxn modelId="{614D4259-BBF0-4664-BF83-8C4EBA383A66}" type="presOf" srcId="{1807EB3B-3053-4794-BE6C-A56CC1BAF034}" destId="{8E503BBF-5307-443D-8DFC-0C2BA2AB9239}" srcOrd="0" destOrd="0" presId="urn:microsoft.com/office/officeart/2005/8/layout/pyramid2"/>
    <dgm:cxn modelId="{F84295D4-DD1C-4670-83D8-A7635005C443}" type="presOf" srcId="{B1CA41CC-FE72-42C5-8815-AC536C9B1734}" destId="{49DCD45D-482E-4515-A329-B271489AC36D}" srcOrd="0" destOrd="0" presId="urn:microsoft.com/office/officeart/2005/8/layout/pyramid2"/>
    <dgm:cxn modelId="{10B804A9-D798-48FC-808C-6881AD422112}" srcId="{B1CA41CC-FE72-42C5-8815-AC536C9B1734}" destId="{1807EB3B-3053-4794-BE6C-A56CC1BAF034}" srcOrd="2" destOrd="0" parTransId="{B0FB8BE9-526C-4364-8248-AF1F9AACF51E}" sibTransId="{222A943D-33AD-46BE-AE69-53509883D804}"/>
    <dgm:cxn modelId="{5322918B-8E91-43DB-ABE8-12A1B7712403}" srcId="{B1CA41CC-FE72-42C5-8815-AC536C9B1734}" destId="{E78CBF12-8F9E-428B-B2FD-0F3275484A7C}" srcOrd="0" destOrd="0" parTransId="{077A08CD-B302-4210-A029-F62F3BA84D94}" sibTransId="{685A8E14-44A6-496E-BC95-C6F3454A7F50}"/>
    <dgm:cxn modelId="{C5C4D447-9C56-4C41-B36D-6F9E10A648B9}" type="presOf" srcId="{FAE1E9C8-B3E5-426F-AB35-C77F800A0593}" destId="{5349F465-8418-4E07-B185-121A761A4C78}" srcOrd="0" destOrd="0" presId="urn:microsoft.com/office/officeart/2005/8/layout/pyramid2"/>
    <dgm:cxn modelId="{EB1259A8-DA5C-4B69-93D6-741C1D2E7E9B}" srcId="{B1CA41CC-FE72-42C5-8815-AC536C9B1734}" destId="{FAE1E9C8-B3E5-426F-AB35-C77F800A0593}" srcOrd="3" destOrd="0" parTransId="{E8A34F8E-E817-4ADB-BDE7-24BEAE2AA3E2}" sibTransId="{22641D56-96DF-4F66-9527-54AA2F7B8CD9}"/>
    <dgm:cxn modelId="{413E0B9E-7813-46CC-B8EE-62E79AB8EDBC}" type="presOf" srcId="{E78CBF12-8F9E-428B-B2FD-0F3275484A7C}" destId="{80A06B73-9DE7-42F5-94DB-6F5F9E09507E}" srcOrd="0" destOrd="0" presId="urn:microsoft.com/office/officeart/2005/8/layout/pyramid2"/>
    <dgm:cxn modelId="{9DE33B68-018B-44BC-A77B-CA65100D765B}" type="presParOf" srcId="{49DCD45D-482E-4515-A329-B271489AC36D}" destId="{B8F1C437-D136-4464-93BA-A24E81B5A800}" srcOrd="0" destOrd="0" presId="urn:microsoft.com/office/officeart/2005/8/layout/pyramid2"/>
    <dgm:cxn modelId="{43ED525C-0BB1-4E53-8333-742007BF753F}" type="presParOf" srcId="{49DCD45D-482E-4515-A329-B271489AC36D}" destId="{A0F44A00-E11B-45EF-9748-6C9B1ED788CE}" srcOrd="1" destOrd="0" presId="urn:microsoft.com/office/officeart/2005/8/layout/pyramid2"/>
    <dgm:cxn modelId="{6417195C-D15D-4C7A-855C-3986BA71B1EF}" type="presParOf" srcId="{A0F44A00-E11B-45EF-9748-6C9B1ED788CE}" destId="{80A06B73-9DE7-42F5-94DB-6F5F9E09507E}" srcOrd="0" destOrd="0" presId="urn:microsoft.com/office/officeart/2005/8/layout/pyramid2"/>
    <dgm:cxn modelId="{16BA757D-7DE9-4861-BA1A-25F40ED756F4}" type="presParOf" srcId="{A0F44A00-E11B-45EF-9748-6C9B1ED788CE}" destId="{5336394B-2E75-4F89-B4DF-335D20431EB5}" srcOrd="1" destOrd="0" presId="urn:microsoft.com/office/officeart/2005/8/layout/pyramid2"/>
    <dgm:cxn modelId="{5CA68779-F15F-4D38-A209-DC10E3FD1268}" type="presParOf" srcId="{A0F44A00-E11B-45EF-9748-6C9B1ED788CE}" destId="{EECF5CA7-E126-426F-8976-995ED85AACFA}" srcOrd="2" destOrd="0" presId="urn:microsoft.com/office/officeart/2005/8/layout/pyramid2"/>
    <dgm:cxn modelId="{EF3DACAF-D03B-47D0-BD34-C8FFECDD08D7}" type="presParOf" srcId="{A0F44A00-E11B-45EF-9748-6C9B1ED788CE}" destId="{DC1D9869-46A4-4D94-91EA-960293859E1A}" srcOrd="3" destOrd="0" presId="urn:microsoft.com/office/officeart/2005/8/layout/pyramid2"/>
    <dgm:cxn modelId="{728DBA4C-129D-4863-B665-73F9BE5DCC8E}" type="presParOf" srcId="{A0F44A00-E11B-45EF-9748-6C9B1ED788CE}" destId="{8E503BBF-5307-443D-8DFC-0C2BA2AB9239}" srcOrd="4" destOrd="0" presId="urn:microsoft.com/office/officeart/2005/8/layout/pyramid2"/>
    <dgm:cxn modelId="{506E6E77-890F-4F9A-B811-FBF269170813}" type="presParOf" srcId="{A0F44A00-E11B-45EF-9748-6C9B1ED788CE}" destId="{277EBF39-5AC4-4C26-AAF3-65AE65F0329C}" srcOrd="5" destOrd="0" presId="urn:microsoft.com/office/officeart/2005/8/layout/pyramid2"/>
    <dgm:cxn modelId="{95997337-6961-48BA-B5F9-2F296B785BDC}" type="presParOf" srcId="{A0F44A00-E11B-45EF-9748-6C9B1ED788CE}" destId="{5349F465-8418-4E07-B185-121A761A4C78}" srcOrd="6" destOrd="0" presId="urn:microsoft.com/office/officeart/2005/8/layout/pyramid2"/>
    <dgm:cxn modelId="{FC0F4A8B-9574-4F87-978A-7D12525720F3}" type="presParOf" srcId="{A0F44A00-E11B-45EF-9748-6C9B1ED788CE}" destId="{49249DAB-5D2B-4C09-8725-BED32639F0D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B07688-42E0-4B1E-A391-464314ABF30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E2F538-184A-4624-BCB0-9FC119D087DE}">
      <dgm:prSet phldrT="[Текст]" custT="1"/>
      <dgm:spPr/>
      <dgm:t>
        <a:bodyPr/>
        <a:lstStyle/>
        <a:p>
          <a:pPr algn="ctr"/>
          <a:r>
            <a:rPr lang="uk-UA" sz="2000" b="1" dirty="0" smtClean="0"/>
            <a:t>В місті 359 об`єктів роздрібної торгівлі, побутового обслуговування та ресторанного господарства</a:t>
          </a:r>
          <a:endParaRPr lang="ru-RU" sz="2000" b="1" dirty="0"/>
        </a:p>
      </dgm:t>
    </dgm:pt>
    <dgm:pt modelId="{32F194AA-6D6B-47C6-B65E-157D63444CB7}" type="parTrans" cxnId="{2C8FA2AA-592B-4678-929E-5C59CE22EE71}">
      <dgm:prSet/>
      <dgm:spPr/>
      <dgm:t>
        <a:bodyPr/>
        <a:lstStyle/>
        <a:p>
          <a:endParaRPr lang="ru-RU"/>
        </a:p>
      </dgm:t>
    </dgm:pt>
    <dgm:pt modelId="{F92D3044-38E4-4228-A3B9-BFB530A680B3}" type="sibTrans" cxnId="{2C8FA2AA-592B-4678-929E-5C59CE22EE71}">
      <dgm:prSet/>
      <dgm:spPr/>
      <dgm:t>
        <a:bodyPr/>
        <a:lstStyle/>
        <a:p>
          <a:endParaRPr lang="ru-RU"/>
        </a:p>
      </dgm:t>
    </dgm:pt>
    <dgm:pt modelId="{7895E9B6-061D-43F5-9D76-23C6E0FC13A2}" type="pres">
      <dgm:prSet presAssocID="{F5B07688-42E0-4B1E-A391-464314ABF3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5CD25-23F4-45A4-9557-3BC7688ECE9C}" type="pres">
      <dgm:prSet presAssocID="{B3E2F538-184A-4624-BCB0-9FC119D087DE}" presName="parentLin" presStyleCnt="0"/>
      <dgm:spPr/>
    </dgm:pt>
    <dgm:pt modelId="{B37E2830-58B7-44BA-9DF4-D41719B1CB03}" type="pres">
      <dgm:prSet presAssocID="{B3E2F538-184A-4624-BCB0-9FC119D087D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517EC91-4D86-40B3-85B9-693A33BF9688}" type="pres">
      <dgm:prSet presAssocID="{B3E2F538-184A-4624-BCB0-9FC119D087DE}" presName="parentText" presStyleLbl="node1" presStyleIdx="0" presStyleCnt="1" custScaleX="115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578EE-7B09-4415-826F-6D6DF6E7E57E}" type="pres">
      <dgm:prSet presAssocID="{B3E2F538-184A-4624-BCB0-9FC119D087DE}" presName="negativeSpace" presStyleCnt="0"/>
      <dgm:spPr/>
    </dgm:pt>
    <dgm:pt modelId="{E5C9D9FA-7066-4D7A-BF4F-30C2B8FA3C4C}" type="pres">
      <dgm:prSet presAssocID="{B3E2F538-184A-4624-BCB0-9FC119D087DE}" presName="childText" presStyleLbl="conFgAcc1" presStyleIdx="0" presStyleCnt="1">
        <dgm:presLayoutVars>
          <dgm:bulletEnabled val="1"/>
        </dgm:presLayoutVars>
      </dgm:prSet>
      <dgm:spPr>
        <a:noFill/>
      </dgm:spPr>
    </dgm:pt>
  </dgm:ptLst>
  <dgm:cxnLst>
    <dgm:cxn modelId="{2C8FA2AA-592B-4678-929E-5C59CE22EE71}" srcId="{F5B07688-42E0-4B1E-A391-464314ABF30D}" destId="{B3E2F538-184A-4624-BCB0-9FC119D087DE}" srcOrd="0" destOrd="0" parTransId="{32F194AA-6D6B-47C6-B65E-157D63444CB7}" sibTransId="{F92D3044-38E4-4228-A3B9-BFB530A680B3}"/>
    <dgm:cxn modelId="{06E52603-B96C-4720-BD1A-FA6DBA600065}" type="presOf" srcId="{B3E2F538-184A-4624-BCB0-9FC119D087DE}" destId="{E517EC91-4D86-40B3-85B9-693A33BF9688}" srcOrd="1" destOrd="0" presId="urn:microsoft.com/office/officeart/2005/8/layout/list1"/>
    <dgm:cxn modelId="{84D539AC-E5B4-4026-889F-454493F4C7F0}" type="presOf" srcId="{F5B07688-42E0-4B1E-A391-464314ABF30D}" destId="{7895E9B6-061D-43F5-9D76-23C6E0FC13A2}" srcOrd="0" destOrd="0" presId="urn:microsoft.com/office/officeart/2005/8/layout/list1"/>
    <dgm:cxn modelId="{E494DC72-3E89-4F04-89AD-4A901EC6918D}" type="presOf" srcId="{B3E2F538-184A-4624-BCB0-9FC119D087DE}" destId="{B37E2830-58B7-44BA-9DF4-D41719B1CB03}" srcOrd="0" destOrd="0" presId="urn:microsoft.com/office/officeart/2005/8/layout/list1"/>
    <dgm:cxn modelId="{93631ACE-74AC-4C14-86FB-B80A6DB2FDC6}" type="presParOf" srcId="{7895E9B6-061D-43F5-9D76-23C6E0FC13A2}" destId="{C0C5CD25-23F4-45A4-9557-3BC7688ECE9C}" srcOrd="0" destOrd="0" presId="urn:microsoft.com/office/officeart/2005/8/layout/list1"/>
    <dgm:cxn modelId="{4BAC15DB-C7D4-4BA2-B4DC-99954D08EC13}" type="presParOf" srcId="{C0C5CD25-23F4-45A4-9557-3BC7688ECE9C}" destId="{B37E2830-58B7-44BA-9DF4-D41719B1CB03}" srcOrd="0" destOrd="0" presId="urn:microsoft.com/office/officeart/2005/8/layout/list1"/>
    <dgm:cxn modelId="{3D321E0D-0EB0-4ACE-899C-611C5065D842}" type="presParOf" srcId="{C0C5CD25-23F4-45A4-9557-3BC7688ECE9C}" destId="{E517EC91-4D86-40B3-85B9-693A33BF9688}" srcOrd="1" destOrd="0" presId="urn:microsoft.com/office/officeart/2005/8/layout/list1"/>
    <dgm:cxn modelId="{F33DB44F-7909-418C-B427-9B88FC33F81A}" type="presParOf" srcId="{7895E9B6-061D-43F5-9D76-23C6E0FC13A2}" destId="{35E578EE-7B09-4415-826F-6D6DF6E7E57E}" srcOrd="1" destOrd="0" presId="urn:microsoft.com/office/officeart/2005/8/layout/list1"/>
    <dgm:cxn modelId="{47474473-B190-45BC-8AEB-651664AFF94E}" type="presParOf" srcId="{7895E9B6-061D-43F5-9D76-23C6E0FC13A2}" destId="{E5C9D9FA-7066-4D7A-BF4F-30C2B8FA3C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F26E92-D2F9-42CD-9566-0F431232D492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BCFFB-2D92-44E9-B4F2-12F298FF0C33}">
      <dgm:prSet phldrT="[Текст]" custT="1"/>
      <dgm:spPr/>
      <dgm:t>
        <a:bodyPr/>
        <a:lstStyle/>
        <a:p>
          <a:endParaRPr lang="ru-RU" sz="1400" b="1" dirty="0"/>
        </a:p>
      </dgm:t>
    </dgm:pt>
    <dgm:pt modelId="{AFBA5F0A-C523-44E6-9DA2-A0DD99A990B2}" type="parTrans" cxnId="{12EB5FB9-2134-4E8A-A6F7-D997CB58A746}">
      <dgm:prSet/>
      <dgm:spPr/>
      <dgm:t>
        <a:bodyPr/>
        <a:lstStyle/>
        <a:p>
          <a:endParaRPr lang="ru-RU" sz="1400"/>
        </a:p>
      </dgm:t>
    </dgm:pt>
    <dgm:pt modelId="{1F1A7491-F232-4817-89CE-258C2AFE4C77}" type="sibTrans" cxnId="{12EB5FB9-2134-4E8A-A6F7-D997CB58A746}">
      <dgm:prSet/>
      <dgm:spPr/>
      <dgm:t>
        <a:bodyPr/>
        <a:lstStyle/>
        <a:p>
          <a:endParaRPr lang="ru-RU" sz="1400"/>
        </a:p>
      </dgm:t>
    </dgm:pt>
    <dgm:pt modelId="{4C87BE4C-C682-4607-AC92-429B8418113C}">
      <dgm:prSet phldrT="[Текст]" custT="1"/>
      <dgm:spPr/>
      <dgm:t>
        <a:bodyPr/>
        <a:lstStyle/>
        <a:p>
          <a:endParaRPr lang="ru-RU" sz="1400" b="1" dirty="0"/>
        </a:p>
      </dgm:t>
    </dgm:pt>
    <dgm:pt modelId="{35781B83-B8A5-4A9D-8C6E-D2D09FFA791B}" type="parTrans" cxnId="{10F3B7AC-C211-44C7-BB56-8673AB9C4713}">
      <dgm:prSet/>
      <dgm:spPr/>
      <dgm:t>
        <a:bodyPr/>
        <a:lstStyle/>
        <a:p>
          <a:endParaRPr lang="ru-RU" sz="1400"/>
        </a:p>
      </dgm:t>
    </dgm:pt>
    <dgm:pt modelId="{2FED274F-6860-4C86-9459-36EAA5467929}" type="sibTrans" cxnId="{10F3B7AC-C211-44C7-BB56-8673AB9C4713}">
      <dgm:prSet/>
      <dgm:spPr/>
      <dgm:t>
        <a:bodyPr/>
        <a:lstStyle/>
        <a:p>
          <a:endParaRPr lang="ru-RU" sz="1400"/>
        </a:p>
      </dgm:t>
    </dgm:pt>
    <dgm:pt modelId="{FE0C6E68-2213-4149-94B5-4E5B4FCD2324}">
      <dgm:prSet phldrT="[Текст]" custT="1"/>
      <dgm:spPr/>
      <dgm:t>
        <a:bodyPr/>
        <a:lstStyle/>
        <a:p>
          <a:endParaRPr lang="ru-RU" sz="1400" b="1" dirty="0"/>
        </a:p>
      </dgm:t>
    </dgm:pt>
    <dgm:pt modelId="{D921D544-98CA-4B5C-A262-2196C080B5DA}" type="parTrans" cxnId="{E34B9F4B-A50F-479B-9B51-4C505841F375}">
      <dgm:prSet/>
      <dgm:spPr/>
      <dgm:t>
        <a:bodyPr/>
        <a:lstStyle/>
        <a:p>
          <a:endParaRPr lang="ru-RU" sz="1400"/>
        </a:p>
      </dgm:t>
    </dgm:pt>
    <dgm:pt modelId="{7ED9713C-ED61-492D-8DCE-4E16AD158C9D}" type="sibTrans" cxnId="{E34B9F4B-A50F-479B-9B51-4C505841F375}">
      <dgm:prSet/>
      <dgm:spPr/>
      <dgm:t>
        <a:bodyPr/>
        <a:lstStyle/>
        <a:p>
          <a:endParaRPr lang="ru-RU" sz="1400"/>
        </a:p>
      </dgm:t>
    </dgm:pt>
    <dgm:pt modelId="{98A36D02-D739-4E60-9124-287E1D80E984}">
      <dgm:prSet custT="1"/>
      <dgm:spPr>
        <a:noFill/>
      </dgm:spPr>
      <dgm:t>
        <a:bodyPr/>
        <a:lstStyle/>
        <a:p>
          <a:r>
            <a:rPr lang="ru-RU" sz="1400" b="1" dirty="0" smtClean="0"/>
            <a:t>1 </a:t>
          </a:r>
          <a:r>
            <a:rPr lang="ru-RU" sz="1400" b="1" dirty="0" err="1" smtClean="0"/>
            <a:t>новий</a:t>
          </a:r>
          <a:r>
            <a:rPr lang="ru-RU" sz="1400" b="1" dirty="0" smtClean="0"/>
            <a:t> магазин </a:t>
          </a:r>
          <a:r>
            <a:rPr lang="ru-RU" sz="1400" b="1" dirty="0" err="1" smtClean="0"/>
            <a:t>непродовольчих</a:t>
          </a:r>
          <a:r>
            <a:rPr lang="ru-RU" sz="1400" b="1" dirty="0" smtClean="0"/>
            <a:t> </a:t>
          </a:r>
          <a:r>
            <a:rPr lang="ru-RU" sz="1400" b="1" dirty="0" err="1" smtClean="0"/>
            <a:t>товарів</a:t>
          </a:r>
          <a:r>
            <a:rPr lang="ru-RU" sz="1400" b="1" dirty="0" smtClean="0"/>
            <a:t>;</a:t>
          </a:r>
          <a:endParaRPr lang="ru-RU" sz="1400" b="1" dirty="0"/>
        </a:p>
      </dgm:t>
    </dgm:pt>
    <dgm:pt modelId="{805C713B-4D7B-45D3-BF75-9D59008C69CC}" type="parTrans" cxnId="{0EF22814-6F47-47AE-A5DF-6915F2858B9C}">
      <dgm:prSet/>
      <dgm:spPr/>
      <dgm:t>
        <a:bodyPr/>
        <a:lstStyle/>
        <a:p>
          <a:endParaRPr lang="ru-RU" sz="1400"/>
        </a:p>
      </dgm:t>
    </dgm:pt>
    <dgm:pt modelId="{0CBE72B0-FCA1-4AEB-8184-7BF32393C836}" type="sibTrans" cxnId="{0EF22814-6F47-47AE-A5DF-6915F2858B9C}">
      <dgm:prSet/>
      <dgm:spPr/>
      <dgm:t>
        <a:bodyPr/>
        <a:lstStyle/>
        <a:p>
          <a:endParaRPr lang="ru-RU" sz="1400"/>
        </a:p>
      </dgm:t>
    </dgm:pt>
    <dgm:pt modelId="{7B2F9B32-8022-4358-8778-968B872512D6}">
      <dgm:prSet custT="1"/>
      <dgm:spPr>
        <a:noFill/>
      </dgm:spPr>
      <dgm:t>
        <a:bodyPr/>
        <a:lstStyle/>
        <a:p>
          <a:r>
            <a:rPr lang="ru-RU" sz="1400" b="1" dirty="0" smtClean="0"/>
            <a:t>1  </a:t>
          </a:r>
          <a:r>
            <a:rPr lang="ru-RU" sz="1400" b="1" dirty="0" err="1" smtClean="0"/>
            <a:t>новий</a:t>
          </a:r>
          <a:r>
            <a:rPr lang="ru-RU" sz="1400" b="1" dirty="0" smtClean="0"/>
            <a:t> магазин  </a:t>
          </a:r>
          <a:r>
            <a:rPr lang="ru-RU" sz="1400" b="1" dirty="0" err="1" smtClean="0"/>
            <a:t>з</a:t>
          </a:r>
          <a:r>
            <a:rPr lang="ru-RU" sz="1400" b="1" dirty="0" smtClean="0"/>
            <a:t> продажу </a:t>
          </a:r>
          <a:r>
            <a:rPr lang="ru-RU" sz="1400" b="1" dirty="0" err="1" smtClean="0"/>
            <a:t>змішаних</a:t>
          </a:r>
          <a:r>
            <a:rPr lang="ru-RU" sz="1400" b="1" dirty="0" smtClean="0"/>
            <a:t> </a:t>
          </a:r>
          <a:r>
            <a:rPr lang="ru-RU" sz="1400" b="1" dirty="0" err="1" smtClean="0"/>
            <a:t>товарів</a:t>
          </a:r>
          <a:r>
            <a:rPr lang="ru-RU" sz="1400" b="1" dirty="0" smtClean="0"/>
            <a:t>;</a:t>
          </a:r>
          <a:endParaRPr lang="ru-RU" sz="1400" b="1" dirty="0"/>
        </a:p>
      </dgm:t>
    </dgm:pt>
    <dgm:pt modelId="{4A0462DF-4933-43C5-832A-FCA382A42195}" type="parTrans" cxnId="{85616D91-9C1D-4929-AD1D-2D2FA597749E}">
      <dgm:prSet/>
      <dgm:spPr/>
      <dgm:t>
        <a:bodyPr/>
        <a:lstStyle/>
        <a:p>
          <a:endParaRPr lang="ru-RU" sz="1400"/>
        </a:p>
      </dgm:t>
    </dgm:pt>
    <dgm:pt modelId="{AA58168E-47BA-4EEC-90E5-CB42A3F4E8BE}" type="sibTrans" cxnId="{85616D91-9C1D-4929-AD1D-2D2FA597749E}">
      <dgm:prSet/>
      <dgm:spPr/>
      <dgm:t>
        <a:bodyPr/>
        <a:lstStyle/>
        <a:p>
          <a:endParaRPr lang="ru-RU" sz="1400"/>
        </a:p>
      </dgm:t>
    </dgm:pt>
    <dgm:pt modelId="{70AFC98A-1E2F-4B49-AA06-5EA1D908F010}">
      <dgm:prSet custT="1"/>
      <dgm:spPr>
        <a:noFill/>
      </dgm:spPr>
      <dgm:t>
        <a:bodyPr/>
        <a:lstStyle/>
        <a:p>
          <a:r>
            <a:rPr lang="ru-RU" sz="1400" b="1" dirty="0" smtClean="0"/>
            <a:t>3 </a:t>
          </a:r>
          <a:r>
            <a:rPr lang="uk-UA" sz="1400" b="1" dirty="0" smtClean="0"/>
            <a:t>об`єкти ресторанного господарства (кіоск швидкого харчування та 2 кафе)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13F8D4FD-609D-4D5B-B98D-91F0F0559E15}" type="parTrans" cxnId="{C06E385B-9129-4C0D-BE72-18D86A0D3C6D}">
      <dgm:prSet/>
      <dgm:spPr/>
      <dgm:t>
        <a:bodyPr/>
        <a:lstStyle/>
        <a:p>
          <a:endParaRPr lang="ru-RU" sz="1400"/>
        </a:p>
      </dgm:t>
    </dgm:pt>
    <dgm:pt modelId="{1ACD262C-FFAE-4B2E-9A49-FF94EFA8CF38}" type="sibTrans" cxnId="{C06E385B-9129-4C0D-BE72-18D86A0D3C6D}">
      <dgm:prSet/>
      <dgm:spPr/>
      <dgm:t>
        <a:bodyPr/>
        <a:lstStyle/>
        <a:p>
          <a:endParaRPr lang="ru-RU" sz="1400"/>
        </a:p>
      </dgm:t>
    </dgm:pt>
    <dgm:pt modelId="{F6640FA3-204B-4E2A-9156-FA59AA72E534}" type="pres">
      <dgm:prSet presAssocID="{CCF26E92-D2F9-42CD-9566-0F431232D4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DCEC3-E6FA-4BBC-9BE4-C0194538ADD2}" type="pres">
      <dgm:prSet presAssocID="{E51BCFFB-2D92-44E9-B4F2-12F298FF0C33}" presName="composite" presStyleCnt="0"/>
      <dgm:spPr/>
    </dgm:pt>
    <dgm:pt modelId="{D86560CA-3A5F-4483-B9BC-B625ADA888C0}" type="pres">
      <dgm:prSet presAssocID="{E51BCFFB-2D92-44E9-B4F2-12F298FF0C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11381-27F0-4612-A18A-56692B8B3B7F}" type="pres">
      <dgm:prSet presAssocID="{E51BCFFB-2D92-44E9-B4F2-12F298FF0C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2C269-0C4F-4E87-94C0-4483D51A8FA4}" type="pres">
      <dgm:prSet presAssocID="{1F1A7491-F232-4817-89CE-258C2AFE4C77}" presName="sp" presStyleCnt="0"/>
      <dgm:spPr/>
    </dgm:pt>
    <dgm:pt modelId="{CD1A7FD3-DDD4-4FDE-8B8F-649F4EC77871}" type="pres">
      <dgm:prSet presAssocID="{4C87BE4C-C682-4607-AC92-429B8418113C}" presName="composite" presStyleCnt="0"/>
      <dgm:spPr/>
    </dgm:pt>
    <dgm:pt modelId="{7B1E527D-55AF-4DE5-80E5-4E7F885014D2}" type="pres">
      <dgm:prSet presAssocID="{4C87BE4C-C682-4607-AC92-429B8418113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A1C0D-79DC-4D20-AE78-5DE096BD4B4C}" type="pres">
      <dgm:prSet presAssocID="{4C87BE4C-C682-4607-AC92-429B841811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8574B-8671-4793-B328-933BD50010F5}" type="pres">
      <dgm:prSet presAssocID="{2FED274F-6860-4C86-9459-36EAA5467929}" presName="sp" presStyleCnt="0"/>
      <dgm:spPr/>
    </dgm:pt>
    <dgm:pt modelId="{00CF0FC7-7EC9-4547-9A78-D308A7A44FDD}" type="pres">
      <dgm:prSet presAssocID="{FE0C6E68-2213-4149-94B5-4E5B4FCD2324}" presName="composite" presStyleCnt="0"/>
      <dgm:spPr/>
    </dgm:pt>
    <dgm:pt modelId="{A6B29001-F428-49AA-B58D-F075C7FF9C0B}" type="pres">
      <dgm:prSet presAssocID="{FE0C6E68-2213-4149-94B5-4E5B4FCD232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090E1-2DA9-43D4-BE38-FCC9671C05E2}" type="pres">
      <dgm:prSet presAssocID="{FE0C6E68-2213-4149-94B5-4E5B4FCD232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57BEC6-1BA1-484E-9FFB-2A64E9DFEC35}" type="presOf" srcId="{E51BCFFB-2D92-44E9-B4F2-12F298FF0C33}" destId="{D86560CA-3A5F-4483-B9BC-B625ADA888C0}" srcOrd="0" destOrd="0" presId="urn:microsoft.com/office/officeart/2005/8/layout/chevron2"/>
    <dgm:cxn modelId="{D1DA7B93-5FAF-4935-AF9F-0291017A22BF}" type="presOf" srcId="{7B2F9B32-8022-4358-8778-968B872512D6}" destId="{EE2A1C0D-79DC-4D20-AE78-5DE096BD4B4C}" srcOrd="0" destOrd="0" presId="urn:microsoft.com/office/officeart/2005/8/layout/chevron2"/>
    <dgm:cxn modelId="{467158D5-A245-4871-A752-289A88CB4DA0}" type="presOf" srcId="{FE0C6E68-2213-4149-94B5-4E5B4FCD2324}" destId="{A6B29001-F428-49AA-B58D-F075C7FF9C0B}" srcOrd="0" destOrd="0" presId="urn:microsoft.com/office/officeart/2005/8/layout/chevron2"/>
    <dgm:cxn modelId="{10F3B7AC-C211-44C7-BB56-8673AB9C4713}" srcId="{CCF26E92-D2F9-42CD-9566-0F431232D492}" destId="{4C87BE4C-C682-4607-AC92-429B8418113C}" srcOrd="1" destOrd="0" parTransId="{35781B83-B8A5-4A9D-8C6E-D2D09FFA791B}" sibTransId="{2FED274F-6860-4C86-9459-36EAA5467929}"/>
    <dgm:cxn modelId="{0EF22814-6F47-47AE-A5DF-6915F2858B9C}" srcId="{E51BCFFB-2D92-44E9-B4F2-12F298FF0C33}" destId="{98A36D02-D739-4E60-9124-287E1D80E984}" srcOrd="0" destOrd="0" parTransId="{805C713B-4D7B-45D3-BF75-9D59008C69CC}" sibTransId="{0CBE72B0-FCA1-4AEB-8184-7BF32393C836}"/>
    <dgm:cxn modelId="{6B7263FF-CA06-4650-B6B4-316A0BF51C78}" type="presOf" srcId="{4C87BE4C-C682-4607-AC92-429B8418113C}" destId="{7B1E527D-55AF-4DE5-80E5-4E7F885014D2}" srcOrd="0" destOrd="0" presId="urn:microsoft.com/office/officeart/2005/8/layout/chevron2"/>
    <dgm:cxn modelId="{90765394-DE6B-4EE9-99A7-7F099F37CB77}" type="presOf" srcId="{70AFC98A-1E2F-4B49-AA06-5EA1D908F010}" destId="{11B090E1-2DA9-43D4-BE38-FCC9671C05E2}" srcOrd="0" destOrd="0" presId="urn:microsoft.com/office/officeart/2005/8/layout/chevron2"/>
    <dgm:cxn modelId="{12EB5FB9-2134-4E8A-A6F7-D997CB58A746}" srcId="{CCF26E92-D2F9-42CD-9566-0F431232D492}" destId="{E51BCFFB-2D92-44E9-B4F2-12F298FF0C33}" srcOrd="0" destOrd="0" parTransId="{AFBA5F0A-C523-44E6-9DA2-A0DD99A990B2}" sibTransId="{1F1A7491-F232-4817-89CE-258C2AFE4C77}"/>
    <dgm:cxn modelId="{85616D91-9C1D-4929-AD1D-2D2FA597749E}" srcId="{4C87BE4C-C682-4607-AC92-429B8418113C}" destId="{7B2F9B32-8022-4358-8778-968B872512D6}" srcOrd="0" destOrd="0" parTransId="{4A0462DF-4933-43C5-832A-FCA382A42195}" sibTransId="{AA58168E-47BA-4EEC-90E5-CB42A3F4E8BE}"/>
    <dgm:cxn modelId="{C06E385B-9129-4C0D-BE72-18D86A0D3C6D}" srcId="{FE0C6E68-2213-4149-94B5-4E5B4FCD2324}" destId="{70AFC98A-1E2F-4B49-AA06-5EA1D908F010}" srcOrd="0" destOrd="0" parTransId="{13F8D4FD-609D-4D5B-B98D-91F0F0559E15}" sibTransId="{1ACD262C-FFAE-4B2E-9A49-FF94EFA8CF38}"/>
    <dgm:cxn modelId="{E34B9F4B-A50F-479B-9B51-4C505841F375}" srcId="{CCF26E92-D2F9-42CD-9566-0F431232D492}" destId="{FE0C6E68-2213-4149-94B5-4E5B4FCD2324}" srcOrd="2" destOrd="0" parTransId="{D921D544-98CA-4B5C-A262-2196C080B5DA}" sibTransId="{7ED9713C-ED61-492D-8DCE-4E16AD158C9D}"/>
    <dgm:cxn modelId="{42CB8F35-E3AE-41E3-90EB-29B0AD4331F7}" type="presOf" srcId="{98A36D02-D739-4E60-9124-287E1D80E984}" destId="{24D11381-27F0-4612-A18A-56692B8B3B7F}" srcOrd="0" destOrd="0" presId="urn:microsoft.com/office/officeart/2005/8/layout/chevron2"/>
    <dgm:cxn modelId="{B8A389A8-8ED6-4E3E-8F10-69412C8A57C9}" type="presOf" srcId="{CCF26E92-D2F9-42CD-9566-0F431232D492}" destId="{F6640FA3-204B-4E2A-9156-FA59AA72E534}" srcOrd="0" destOrd="0" presId="urn:microsoft.com/office/officeart/2005/8/layout/chevron2"/>
    <dgm:cxn modelId="{1D51EA58-8639-4C06-9FF7-3E5C53ABAAA7}" type="presParOf" srcId="{F6640FA3-204B-4E2A-9156-FA59AA72E534}" destId="{A7CDCEC3-E6FA-4BBC-9BE4-C0194538ADD2}" srcOrd="0" destOrd="0" presId="urn:microsoft.com/office/officeart/2005/8/layout/chevron2"/>
    <dgm:cxn modelId="{5B32B6CC-B1AC-486F-9848-592D14831FA5}" type="presParOf" srcId="{A7CDCEC3-E6FA-4BBC-9BE4-C0194538ADD2}" destId="{D86560CA-3A5F-4483-B9BC-B625ADA888C0}" srcOrd="0" destOrd="0" presId="urn:microsoft.com/office/officeart/2005/8/layout/chevron2"/>
    <dgm:cxn modelId="{DAD134E8-71D7-416E-8ABC-391B2065D14F}" type="presParOf" srcId="{A7CDCEC3-E6FA-4BBC-9BE4-C0194538ADD2}" destId="{24D11381-27F0-4612-A18A-56692B8B3B7F}" srcOrd="1" destOrd="0" presId="urn:microsoft.com/office/officeart/2005/8/layout/chevron2"/>
    <dgm:cxn modelId="{8D49F2C8-71EF-4C5F-9F86-A705A735287E}" type="presParOf" srcId="{F6640FA3-204B-4E2A-9156-FA59AA72E534}" destId="{1682C269-0C4F-4E87-94C0-4483D51A8FA4}" srcOrd="1" destOrd="0" presId="urn:microsoft.com/office/officeart/2005/8/layout/chevron2"/>
    <dgm:cxn modelId="{CB04CB13-63A1-49E1-9730-46CF7581F355}" type="presParOf" srcId="{F6640FA3-204B-4E2A-9156-FA59AA72E534}" destId="{CD1A7FD3-DDD4-4FDE-8B8F-649F4EC77871}" srcOrd="2" destOrd="0" presId="urn:microsoft.com/office/officeart/2005/8/layout/chevron2"/>
    <dgm:cxn modelId="{1FE51F64-73A5-424B-A68D-89ACF3FE1E50}" type="presParOf" srcId="{CD1A7FD3-DDD4-4FDE-8B8F-649F4EC77871}" destId="{7B1E527D-55AF-4DE5-80E5-4E7F885014D2}" srcOrd="0" destOrd="0" presId="urn:microsoft.com/office/officeart/2005/8/layout/chevron2"/>
    <dgm:cxn modelId="{B22BCF23-0123-4C42-A483-0A8E5358DC78}" type="presParOf" srcId="{CD1A7FD3-DDD4-4FDE-8B8F-649F4EC77871}" destId="{EE2A1C0D-79DC-4D20-AE78-5DE096BD4B4C}" srcOrd="1" destOrd="0" presId="urn:microsoft.com/office/officeart/2005/8/layout/chevron2"/>
    <dgm:cxn modelId="{E50B466C-8D83-49DB-9894-6906916A9894}" type="presParOf" srcId="{F6640FA3-204B-4E2A-9156-FA59AA72E534}" destId="{4608574B-8671-4793-B328-933BD50010F5}" srcOrd="3" destOrd="0" presId="urn:microsoft.com/office/officeart/2005/8/layout/chevron2"/>
    <dgm:cxn modelId="{F94C93B5-D2C2-44F3-A0A3-5B3316D661E5}" type="presParOf" srcId="{F6640FA3-204B-4E2A-9156-FA59AA72E534}" destId="{00CF0FC7-7EC9-4547-9A78-D308A7A44FDD}" srcOrd="4" destOrd="0" presId="urn:microsoft.com/office/officeart/2005/8/layout/chevron2"/>
    <dgm:cxn modelId="{B349C883-A38F-46A9-96B2-389F69F761C0}" type="presParOf" srcId="{00CF0FC7-7EC9-4547-9A78-D308A7A44FDD}" destId="{A6B29001-F428-49AA-B58D-F075C7FF9C0B}" srcOrd="0" destOrd="0" presId="urn:microsoft.com/office/officeart/2005/8/layout/chevron2"/>
    <dgm:cxn modelId="{7AE31F6D-7562-4E12-BDF6-E2C7F26C2914}" type="presParOf" srcId="{00CF0FC7-7EC9-4547-9A78-D308A7A44FDD}" destId="{11B090E1-2DA9-43D4-BE38-FCC9671C05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CF56B0-F307-4212-B537-8EDEC7A6FC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5D609BF-8AF8-4259-83C7-FC149C0109B4}">
      <dgm:prSet phldrT="[Текст]" custT="1"/>
      <dgm:spPr/>
      <dgm:t>
        <a:bodyPr/>
        <a:lstStyle/>
        <a:p>
          <a:r>
            <a:rPr lang="ru-RU" sz="1800" b="1" dirty="0" smtClean="0"/>
            <a:t>За  201</a:t>
          </a:r>
          <a:r>
            <a:rPr lang="uk-UA" sz="1800" b="1" dirty="0" smtClean="0"/>
            <a:t>4</a:t>
          </a:r>
          <a:r>
            <a:rPr lang="ru-RU" sz="1800" b="1" dirty="0" smtClean="0"/>
            <a:t> </a:t>
          </a:r>
          <a:r>
            <a:rPr lang="ru-RU" sz="1800" b="1" dirty="0" err="1" smtClean="0"/>
            <a:t>р</a:t>
          </a:r>
          <a:r>
            <a:rPr lang="uk-UA" sz="1800" b="1" dirty="0" smtClean="0"/>
            <a:t>і</a:t>
          </a:r>
          <a:r>
            <a:rPr lang="ru-RU" sz="1800" b="1" dirty="0" smtClean="0"/>
            <a:t>к  автопарк </a:t>
          </a:r>
          <a:r>
            <a:rPr lang="ru-RU" sz="1800" b="1" dirty="0" err="1" smtClean="0"/>
            <a:t>оновився</a:t>
          </a:r>
          <a:r>
            <a:rPr lang="ru-RU" sz="1800" b="1" dirty="0" smtClean="0"/>
            <a:t> на </a:t>
          </a:r>
          <a:r>
            <a:rPr lang="uk-UA" sz="1800" b="1" dirty="0" smtClean="0"/>
            <a:t>2 БАЗ-154 («дельфіни»)</a:t>
          </a:r>
          <a:r>
            <a:rPr lang="ru-RU" sz="1800" b="1" dirty="0" smtClean="0"/>
            <a:t>.  Проведений капітальний ремонт </a:t>
          </a:r>
          <a:r>
            <a:rPr lang="ru-RU" sz="1800" b="1" dirty="0" err="1" smtClean="0"/>
            <a:t>двох</a:t>
          </a:r>
          <a:r>
            <a:rPr lang="ru-RU" sz="1800" b="1" dirty="0" smtClean="0"/>
            <a:t> маршруток. </a:t>
          </a:r>
          <a:r>
            <a:rPr lang="ru-RU" sz="1800" b="1" dirty="0" err="1" smtClean="0"/>
            <a:t>Пасажиромістність</a:t>
          </a:r>
          <a:r>
            <a:rPr lang="ru-RU" sz="1800" b="1" dirty="0" smtClean="0"/>
            <a:t> </a:t>
          </a:r>
          <a:r>
            <a:rPr lang="ru-RU" sz="1800" b="1" dirty="0" err="1" smtClean="0"/>
            <a:t>збільшилася</a:t>
          </a:r>
          <a:r>
            <a:rPr lang="ru-RU" sz="1800" b="1" dirty="0" smtClean="0"/>
            <a:t> на20 </a:t>
          </a:r>
          <a:r>
            <a:rPr lang="ru-RU" sz="1800" b="1" dirty="0" err="1" smtClean="0"/>
            <a:t>посадочних</a:t>
          </a:r>
          <a:r>
            <a:rPr lang="ru-RU" sz="1800" b="1" dirty="0" smtClean="0"/>
            <a:t> </a:t>
          </a:r>
          <a:r>
            <a:rPr lang="ru-RU" sz="1800" b="1" dirty="0" err="1" smtClean="0"/>
            <a:t>місць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3ACA9295-CE43-4930-8404-B44CCF222FD1}" type="parTrans" cxnId="{F76F1AB5-CFFA-4573-9049-5E6C1080BC2E}">
      <dgm:prSet/>
      <dgm:spPr/>
      <dgm:t>
        <a:bodyPr/>
        <a:lstStyle/>
        <a:p>
          <a:endParaRPr lang="ru-RU"/>
        </a:p>
      </dgm:t>
    </dgm:pt>
    <dgm:pt modelId="{72A6A111-173F-4CE2-B929-67331B0CC0FA}" type="sibTrans" cxnId="{F76F1AB5-CFFA-4573-9049-5E6C1080BC2E}">
      <dgm:prSet/>
      <dgm:spPr/>
      <dgm:t>
        <a:bodyPr/>
        <a:lstStyle/>
        <a:p>
          <a:endParaRPr lang="ru-RU"/>
        </a:p>
      </dgm:t>
    </dgm:pt>
    <dgm:pt modelId="{8E655B54-B8BA-45DA-B21D-6720B9039323}">
      <dgm:prSet phldrT="[Текст]" custT="1"/>
      <dgm:spPr/>
      <dgm:t>
        <a:bodyPr/>
        <a:lstStyle/>
        <a:p>
          <a:r>
            <a:rPr lang="ru-RU" sz="1800" b="1" dirty="0" smtClean="0"/>
            <a:t>В 2014 </a:t>
          </a:r>
          <a:r>
            <a:rPr lang="ru-RU" sz="1800" b="1" dirty="0" err="1" smtClean="0"/>
            <a:t>році</a:t>
          </a:r>
          <a:r>
            <a:rPr lang="ru-RU" sz="1800" b="1" dirty="0" smtClean="0"/>
            <a:t> проведено 6 </a:t>
          </a:r>
          <a:r>
            <a:rPr lang="ru-RU" sz="1800" b="1" dirty="0" err="1" smtClean="0"/>
            <a:t>конкурсів</a:t>
          </a:r>
          <a:r>
            <a:rPr lang="ru-RU" sz="1800" b="1" dirty="0" smtClean="0"/>
            <a:t> на </a:t>
          </a:r>
          <a:r>
            <a:rPr lang="ru-RU" sz="1800" b="1" dirty="0" err="1" smtClean="0"/>
            <a:t>перевезення</a:t>
          </a:r>
          <a:r>
            <a:rPr lang="ru-RU" sz="1800" b="1" dirty="0" smtClean="0"/>
            <a:t> </a:t>
          </a:r>
          <a:r>
            <a:rPr lang="ru-RU" sz="1800" b="1" dirty="0" err="1" smtClean="0"/>
            <a:t>пасажирів</a:t>
          </a:r>
          <a:r>
            <a:rPr lang="ru-RU" sz="1800" b="1" dirty="0" smtClean="0"/>
            <a:t> по </a:t>
          </a:r>
          <a:r>
            <a:rPr lang="ru-RU" sz="1800" b="1" dirty="0" err="1" smtClean="0"/>
            <a:t>місту</a:t>
          </a:r>
          <a:endParaRPr lang="ru-RU" sz="1800" b="1" dirty="0"/>
        </a:p>
      </dgm:t>
    </dgm:pt>
    <dgm:pt modelId="{8BFD7388-51A3-4BBC-91BC-4681ACE395B2}" type="parTrans" cxnId="{DED2C0E3-2C37-4268-BACE-541AAECFC607}">
      <dgm:prSet/>
      <dgm:spPr/>
      <dgm:t>
        <a:bodyPr/>
        <a:lstStyle/>
        <a:p>
          <a:endParaRPr lang="ru-RU"/>
        </a:p>
      </dgm:t>
    </dgm:pt>
    <dgm:pt modelId="{0F6CF0E5-C214-4C37-9F53-7D1DFEA03058}" type="sibTrans" cxnId="{DED2C0E3-2C37-4268-BACE-541AAECFC607}">
      <dgm:prSet/>
      <dgm:spPr/>
      <dgm:t>
        <a:bodyPr/>
        <a:lstStyle/>
        <a:p>
          <a:endParaRPr lang="ru-RU"/>
        </a:p>
      </dgm:t>
    </dgm:pt>
    <dgm:pt modelId="{EF9A5A72-7A37-444B-9B75-8292C612197F}">
      <dgm:prSet custT="1"/>
      <dgm:spPr/>
      <dgm:t>
        <a:bodyPr/>
        <a:lstStyle/>
        <a:p>
          <a:r>
            <a:rPr lang="ru-RU" sz="1800" b="1" dirty="0" smtClean="0"/>
            <a:t>В </a:t>
          </a:r>
          <a:r>
            <a:rPr lang="ru-RU" sz="1800" b="1" dirty="0" err="1" smtClean="0"/>
            <a:t>літні</a:t>
          </a:r>
          <a:r>
            <a:rPr lang="ru-RU" sz="1800" b="1" dirty="0" smtClean="0"/>
            <a:t> </a:t>
          </a:r>
          <a:r>
            <a:rPr lang="ru-RU" sz="1800" b="1" dirty="0" err="1" smtClean="0"/>
            <a:t>місяці</a:t>
          </a:r>
          <a:r>
            <a:rPr lang="ru-RU" sz="1800" b="1" dirty="0" smtClean="0"/>
            <a:t> по </a:t>
          </a:r>
          <a:r>
            <a:rPr lang="ru-RU" sz="1800" b="1" dirty="0" err="1" smtClean="0"/>
            <a:t>місту</a:t>
          </a:r>
          <a:r>
            <a:rPr lang="ru-RU" sz="1800" b="1" dirty="0" smtClean="0"/>
            <a:t> </a:t>
          </a:r>
          <a:r>
            <a:rPr lang="ru-RU" sz="1800" b="1" dirty="0" err="1" smtClean="0"/>
            <a:t>здійснюється</a:t>
          </a:r>
          <a:r>
            <a:rPr lang="ru-RU" sz="1800" b="1" dirty="0" smtClean="0"/>
            <a:t> 306 </a:t>
          </a:r>
          <a:r>
            <a:rPr lang="ru-RU" sz="1800" b="1" dirty="0" err="1" smtClean="0"/>
            <a:t>рейсів</a:t>
          </a:r>
          <a:r>
            <a:rPr lang="ru-RU" sz="1800" b="1" dirty="0" smtClean="0"/>
            <a:t>,  в </a:t>
          </a:r>
          <a:r>
            <a:rPr lang="ru-RU" sz="1800" b="1" dirty="0" err="1" smtClean="0"/>
            <a:t>осінньо</a:t>
          </a:r>
          <a:r>
            <a:rPr lang="ru-RU" sz="1800" b="1" dirty="0" smtClean="0"/>
            <a:t> – зимовий </a:t>
          </a:r>
          <a:r>
            <a:rPr lang="ru-RU" sz="1800" b="1" dirty="0" err="1" smtClean="0"/>
            <a:t>період</a:t>
          </a:r>
          <a:r>
            <a:rPr lang="ru-RU" sz="1800" b="1" dirty="0" smtClean="0"/>
            <a:t>  - 358.</a:t>
          </a:r>
          <a:endParaRPr lang="ru-RU" sz="1800" b="1" dirty="0"/>
        </a:p>
      </dgm:t>
    </dgm:pt>
    <dgm:pt modelId="{43553E7D-ACD6-429D-920D-674FF5623F04}" type="parTrans" cxnId="{33942F82-5AF3-40C2-AFF4-348830E588DC}">
      <dgm:prSet/>
      <dgm:spPr/>
      <dgm:t>
        <a:bodyPr/>
        <a:lstStyle/>
        <a:p>
          <a:endParaRPr lang="ru-RU"/>
        </a:p>
      </dgm:t>
    </dgm:pt>
    <dgm:pt modelId="{AFE60FE2-1064-4B0F-B637-B23FE6550065}" type="sibTrans" cxnId="{33942F82-5AF3-40C2-AFF4-348830E588DC}">
      <dgm:prSet/>
      <dgm:spPr/>
      <dgm:t>
        <a:bodyPr/>
        <a:lstStyle/>
        <a:p>
          <a:endParaRPr lang="ru-RU"/>
        </a:p>
      </dgm:t>
    </dgm:pt>
    <dgm:pt modelId="{DB8D8C6C-3E31-4CB1-9EA6-78884F09736F}" type="pres">
      <dgm:prSet presAssocID="{65CF56B0-F307-4212-B537-8EDEC7A6FCFB}" presName="linearFlow" presStyleCnt="0">
        <dgm:presLayoutVars>
          <dgm:dir/>
          <dgm:resizeHandles val="exact"/>
        </dgm:presLayoutVars>
      </dgm:prSet>
      <dgm:spPr/>
    </dgm:pt>
    <dgm:pt modelId="{851ABB09-778A-4725-8865-24A46D3E1EA7}" type="pres">
      <dgm:prSet presAssocID="{85D609BF-8AF8-4259-83C7-FC149C0109B4}" presName="composite" presStyleCnt="0"/>
      <dgm:spPr/>
    </dgm:pt>
    <dgm:pt modelId="{EFFE875E-EB97-4200-94E8-BE3024609020}" type="pres">
      <dgm:prSet presAssocID="{85D609BF-8AF8-4259-83C7-FC149C0109B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1E4476-F8B0-44FF-ADF6-A34E9E378AB5}" type="pres">
      <dgm:prSet presAssocID="{85D609BF-8AF8-4259-83C7-FC149C0109B4}" presName="txShp" presStyleLbl="node1" presStyleIdx="0" presStyleCnt="3" custScaleX="101881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3C16F-C233-42CC-8F4B-BC8843354CB4}" type="pres">
      <dgm:prSet presAssocID="{72A6A111-173F-4CE2-B929-67331B0CC0FA}" presName="spacing" presStyleCnt="0"/>
      <dgm:spPr/>
    </dgm:pt>
    <dgm:pt modelId="{5FE7FA0D-3920-44DC-A52C-26DE53E2C05D}" type="pres">
      <dgm:prSet presAssocID="{EF9A5A72-7A37-444B-9B75-8292C612197F}" presName="composite" presStyleCnt="0"/>
      <dgm:spPr/>
    </dgm:pt>
    <dgm:pt modelId="{01E14A38-B063-4613-B5EA-97EDF1DDFC91}" type="pres">
      <dgm:prSet presAssocID="{EF9A5A72-7A37-444B-9B75-8292C612197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B83C68-E1F0-42C3-ACC5-3ED342F843CB}" type="pres">
      <dgm:prSet presAssocID="{EF9A5A72-7A37-444B-9B75-8292C612197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777A8-799D-4631-899E-59DC8328C3F6}" type="pres">
      <dgm:prSet presAssocID="{AFE60FE2-1064-4B0F-B637-B23FE6550065}" presName="spacing" presStyleCnt="0"/>
      <dgm:spPr/>
    </dgm:pt>
    <dgm:pt modelId="{CE7AA506-769F-4C22-8BBC-5550D8F36877}" type="pres">
      <dgm:prSet presAssocID="{8E655B54-B8BA-45DA-B21D-6720B9039323}" presName="composite" presStyleCnt="0"/>
      <dgm:spPr/>
    </dgm:pt>
    <dgm:pt modelId="{7179DDD2-792D-45F9-A1F6-1294684F1B8A}" type="pres">
      <dgm:prSet presAssocID="{8E655B54-B8BA-45DA-B21D-6720B903932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1B085A-7FBA-41C4-BB4C-21D49B811F7C}" type="pres">
      <dgm:prSet presAssocID="{8E655B54-B8BA-45DA-B21D-6720B903932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F54C4-3114-4633-954A-81DC402F0FE8}" type="presOf" srcId="{85D609BF-8AF8-4259-83C7-FC149C0109B4}" destId="{351E4476-F8B0-44FF-ADF6-A34E9E378AB5}" srcOrd="0" destOrd="0" presId="urn:microsoft.com/office/officeart/2005/8/layout/vList3"/>
    <dgm:cxn modelId="{C5CAA2E3-A376-42A9-95F2-B3D1D94EABFF}" type="presOf" srcId="{EF9A5A72-7A37-444B-9B75-8292C612197F}" destId="{E0B83C68-E1F0-42C3-ACC5-3ED342F843CB}" srcOrd="0" destOrd="0" presId="urn:microsoft.com/office/officeart/2005/8/layout/vList3"/>
    <dgm:cxn modelId="{33942F82-5AF3-40C2-AFF4-348830E588DC}" srcId="{65CF56B0-F307-4212-B537-8EDEC7A6FCFB}" destId="{EF9A5A72-7A37-444B-9B75-8292C612197F}" srcOrd="1" destOrd="0" parTransId="{43553E7D-ACD6-429D-920D-674FF5623F04}" sibTransId="{AFE60FE2-1064-4B0F-B637-B23FE6550065}"/>
    <dgm:cxn modelId="{F76F1AB5-CFFA-4573-9049-5E6C1080BC2E}" srcId="{65CF56B0-F307-4212-B537-8EDEC7A6FCFB}" destId="{85D609BF-8AF8-4259-83C7-FC149C0109B4}" srcOrd="0" destOrd="0" parTransId="{3ACA9295-CE43-4930-8404-B44CCF222FD1}" sibTransId="{72A6A111-173F-4CE2-B929-67331B0CC0FA}"/>
    <dgm:cxn modelId="{DED2C0E3-2C37-4268-BACE-541AAECFC607}" srcId="{65CF56B0-F307-4212-B537-8EDEC7A6FCFB}" destId="{8E655B54-B8BA-45DA-B21D-6720B9039323}" srcOrd="2" destOrd="0" parTransId="{8BFD7388-51A3-4BBC-91BC-4681ACE395B2}" sibTransId="{0F6CF0E5-C214-4C37-9F53-7D1DFEA03058}"/>
    <dgm:cxn modelId="{EBC67DE8-BCDD-4C8D-814A-3BB77DFBE63B}" type="presOf" srcId="{65CF56B0-F307-4212-B537-8EDEC7A6FCFB}" destId="{DB8D8C6C-3E31-4CB1-9EA6-78884F09736F}" srcOrd="0" destOrd="0" presId="urn:microsoft.com/office/officeart/2005/8/layout/vList3"/>
    <dgm:cxn modelId="{C36CD784-2FF3-4304-AC3D-59E1E626EE7C}" type="presOf" srcId="{8E655B54-B8BA-45DA-B21D-6720B9039323}" destId="{0A1B085A-7FBA-41C4-BB4C-21D49B811F7C}" srcOrd="0" destOrd="0" presId="urn:microsoft.com/office/officeart/2005/8/layout/vList3"/>
    <dgm:cxn modelId="{0CA834CB-4A25-4942-89F5-468BCA7C5D7E}" type="presParOf" srcId="{DB8D8C6C-3E31-4CB1-9EA6-78884F09736F}" destId="{851ABB09-778A-4725-8865-24A46D3E1EA7}" srcOrd="0" destOrd="0" presId="urn:microsoft.com/office/officeart/2005/8/layout/vList3"/>
    <dgm:cxn modelId="{B69C405E-5784-4E37-A7C8-99CC0E4F0CAE}" type="presParOf" srcId="{851ABB09-778A-4725-8865-24A46D3E1EA7}" destId="{EFFE875E-EB97-4200-94E8-BE3024609020}" srcOrd="0" destOrd="0" presId="urn:microsoft.com/office/officeart/2005/8/layout/vList3"/>
    <dgm:cxn modelId="{7D3A6EB8-D920-4CC5-83C5-2C9920638068}" type="presParOf" srcId="{851ABB09-778A-4725-8865-24A46D3E1EA7}" destId="{351E4476-F8B0-44FF-ADF6-A34E9E378AB5}" srcOrd="1" destOrd="0" presId="urn:microsoft.com/office/officeart/2005/8/layout/vList3"/>
    <dgm:cxn modelId="{F8C0FDDD-BB5C-4394-AFA9-9A516340A213}" type="presParOf" srcId="{DB8D8C6C-3E31-4CB1-9EA6-78884F09736F}" destId="{9183C16F-C233-42CC-8F4B-BC8843354CB4}" srcOrd="1" destOrd="0" presId="urn:microsoft.com/office/officeart/2005/8/layout/vList3"/>
    <dgm:cxn modelId="{8755D42A-FA0B-4F1C-91F5-D1DFFE0D2E05}" type="presParOf" srcId="{DB8D8C6C-3E31-4CB1-9EA6-78884F09736F}" destId="{5FE7FA0D-3920-44DC-A52C-26DE53E2C05D}" srcOrd="2" destOrd="0" presId="urn:microsoft.com/office/officeart/2005/8/layout/vList3"/>
    <dgm:cxn modelId="{D89DF43A-CAE3-41D7-8D78-5496507E2DE2}" type="presParOf" srcId="{5FE7FA0D-3920-44DC-A52C-26DE53E2C05D}" destId="{01E14A38-B063-4613-B5EA-97EDF1DDFC91}" srcOrd="0" destOrd="0" presId="urn:microsoft.com/office/officeart/2005/8/layout/vList3"/>
    <dgm:cxn modelId="{EFBDEF80-DB38-4EFB-A709-AF708460CD49}" type="presParOf" srcId="{5FE7FA0D-3920-44DC-A52C-26DE53E2C05D}" destId="{E0B83C68-E1F0-42C3-ACC5-3ED342F843CB}" srcOrd="1" destOrd="0" presId="urn:microsoft.com/office/officeart/2005/8/layout/vList3"/>
    <dgm:cxn modelId="{C0F74FE9-E3EA-4280-8291-D0411EC75026}" type="presParOf" srcId="{DB8D8C6C-3E31-4CB1-9EA6-78884F09736F}" destId="{F74777A8-799D-4631-899E-59DC8328C3F6}" srcOrd="3" destOrd="0" presId="urn:microsoft.com/office/officeart/2005/8/layout/vList3"/>
    <dgm:cxn modelId="{BAB36CA1-670D-46C4-947E-3580A20F8BB1}" type="presParOf" srcId="{DB8D8C6C-3E31-4CB1-9EA6-78884F09736F}" destId="{CE7AA506-769F-4C22-8BBC-5550D8F36877}" srcOrd="4" destOrd="0" presId="urn:microsoft.com/office/officeart/2005/8/layout/vList3"/>
    <dgm:cxn modelId="{CC467FBF-7C56-400B-B93F-54DC88FA36F1}" type="presParOf" srcId="{CE7AA506-769F-4C22-8BBC-5550D8F36877}" destId="{7179DDD2-792D-45F9-A1F6-1294684F1B8A}" srcOrd="0" destOrd="0" presId="urn:microsoft.com/office/officeart/2005/8/layout/vList3"/>
    <dgm:cxn modelId="{5004BA20-C23C-4D64-85D9-946E5C9DC38A}" type="presParOf" srcId="{CE7AA506-769F-4C22-8BBC-5550D8F36877}" destId="{0A1B085A-7FBA-41C4-BB4C-21D49B811F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453990-D8D0-4D67-BA8F-7C3D2EA41568}" type="doc">
      <dgm:prSet loTypeId="urn:microsoft.com/office/officeart/2005/8/layout/hierarchy4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106392F-47E1-410B-A4F1-C5F64F06D29F}">
      <dgm:prSet phldrT="[Текст]" custT="1"/>
      <dgm:spPr/>
      <dgm:t>
        <a:bodyPr/>
        <a:lstStyle/>
        <a:p>
          <a:r>
            <a:rPr lang="ru-RU" sz="1900" dirty="0" smtClean="0"/>
            <a:t>По </a:t>
          </a:r>
          <a:r>
            <a:rPr lang="ru-RU" sz="1900" dirty="0" err="1" smtClean="0"/>
            <a:t>галузі</a:t>
          </a:r>
          <a:r>
            <a:rPr lang="ru-RU" sz="1900" dirty="0" smtClean="0"/>
            <a:t> </a:t>
          </a:r>
          <a:r>
            <a:rPr lang="ru-RU" sz="1900" dirty="0" err="1" smtClean="0"/>
            <a:t>житлово-комунального</a:t>
          </a:r>
          <a:r>
            <a:rPr lang="ru-RU" sz="1900" dirty="0" smtClean="0"/>
            <a:t> </a:t>
          </a:r>
          <a:r>
            <a:rPr lang="ru-RU" sz="1900" dirty="0" err="1" smtClean="0"/>
            <a:t>господарства</a:t>
          </a:r>
          <a:r>
            <a:rPr lang="ru-RU" sz="1900" dirty="0" smtClean="0"/>
            <a:t> </a:t>
          </a:r>
          <a:r>
            <a:rPr lang="ru-RU" sz="1900" dirty="0" err="1" smtClean="0"/>
            <a:t>протягом</a:t>
          </a:r>
          <a:r>
            <a:rPr lang="ru-RU" sz="1900" dirty="0" smtClean="0"/>
            <a:t> 2014 року проведено </a:t>
          </a:r>
          <a:r>
            <a:rPr lang="ru-RU" sz="1900" dirty="0" err="1" smtClean="0"/>
            <a:t>фінансування</a:t>
          </a:r>
          <a:r>
            <a:rPr lang="ru-RU" sz="1900" dirty="0" smtClean="0"/>
            <a:t> на суму 2 млн. 815,8 тис. </a:t>
          </a:r>
          <a:r>
            <a:rPr lang="ru-RU" sz="1900" dirty="0" err="1" smtClean="0"/>
            <a:t>грн</a:t>
          </a:r>
          <a:r>
            <a:rPr lang="ru-RU" sz="1900" dirty="0" smtClean="0"/>
            <a:t> в тому </a:t>
          </a:r>
          <a:r>
            <a:rPr lang="ru-RU" sz="1900" dirty="0" err="1" smtClean="0"/>
            <a:t>числі</a:t>
          </a:r>
          <a:endParaRPr lang="uk-UA" sz="1900" noProof="0" dirty="0"/>
        </a:p>
      </dgm:t>
    </dgm:pt>
    <dgm:pt modelId="{376EAA8D-E6FA-41CF-98EF-57A404B5961C}" type="parTrans" cxnId="{79B61CA8-83B4-4A9E-9A2D-793459B5D3B9}">
      <dgm:prSet/>
      <dgm:spPr/>
      <dgm:t>
        <a:bodyPr/>
        <a:lstStyle/>
        <a:p>
          <a:endParaRPr lang="ru-RU"/>
        </a:p>
      </dgm:t>
    </dgm:pt>
    <dgm:pt modelId="{7234911E-AC7B-47A4-8FFD-FD78C6BA2C9F}" type="sibTrans" cxnId="{79B61CA8-83B4-4A9E-9A2D-793459B5D3B9}">
      <dgm:prSet/>
      <dgm:spPr/>
      <dgm:t>
        <a:bodyPr/>
        <a:lstStyle/>
        <a:p>
          <a:endParaRPr lang="ru-RU"/>
        </a:p>
      </dgm:t>
    </dgm:pt>
    <dgm:pt modelId="{348818EE-2145-40C0-AA7A-ABDE679B1BD5}">
      <dgm:prSet phldrT="[Текст]" custT="1"/>
      <dgm:spPr/>
      <dgm:t>
        <a:bodyPr/>
        <a:lstStyle/>
        <a:p>
          <a:r>
            <a:rPr lang="uk-UA" sz="1800" noProof="0" smtClean="0"/>
            <a:t>На благоустрій міста передбачено кошти в сумі 1 млн. 879,4 тис. грн.</a:t>
          </a:r>
          <a:endParaRPr lang="uk-UA" sz="1800" noProof="0"/>
        </a:p>
      </dgm:t>
    </dgm:pt>
    <dgm:pt modelId="{D8F660E4-D9CF-4614-B7C0-62AFBD6D54E0}" type="parTrans" cxnId="{A03D9A0C-A275-495A-AFEE-0AFA7F72C7A5}">
      <dgm:prSet/>
      <dgm:spPr/>
      <dgm:t>
        <a:bodyPr/>
        <a:lstStyle/>
        <a:p>
          <a:endParaRPr lang="ru-RU"/>
        </a:p>
      </dgm:t>
    </dgm:pt>
    <dgm:pt modelId="{3FB5C28A-DE98-4012-8064-CE142A435463}" type="sibTrans" cxnId="{A03D9A0C-A275-495A-AFEE-0AFA7F72C7A5}">
      <dgm:prSet/>
      <dgm:spPr/>
      <dgm:t>
        <a:bodyPr/>
        <a:lstStyle/>
        <a:p>
          <a:endParaRPr lang="ru-RU"/>
        </a:p>
      </dgm:t>
    </dgm:pt>
    <dgm:pt modelId="{CB80514B-8785-46CD-8F70-1FD36BB5136E}">
      <dgm:prSet phldrT="[Текст]" custT="1"/>
      <dgm:spPr/>
      <dgm:t>
        <a:bodyPr/>
        <a:lstStyle/>
        <a:p>
          <a:r>
            <a:rPr lang="uk-UA" sz="1800" noProof="0" dirty="0" smtClean="0"/>
            <a:t>На капітальний ремонт житла використані 541,6 тис. грн.</a:t>
          </a:r>
          <a:endParaRPr lang="uk-UA" sz="1800" noProof="0" dirty="0"/>
        </a:p>
      </dgm:t>
    </dgm:pt>
    <dgm:pt modelId="{59D9370C-788A-4AB9-99E7-06C48E8C0B9F}" type="parTrans" cxnId="{864913AB-2CC7-4B3A-94CC-E95B4646D13F}">
      <dgm:prSet/>
      <dgm:spPr/>
      <dgm:t>
        <a:bodyPr/>
        <a:lstStyle/>
        <a:p>
          <a:endParaRPr lang="ru-RU"/>
        </a:p>
      </dgm:t>
    </dgm:pt>
    <dgm:pt modelId="{7799257D-651C-4B79-B5E2-F77CB2046C1A}" type="sibTrans" cxnId="{864913AB-2CC7-4B3A-94CC-E95B4646D13F}">
      <dgm:prSet/>
      <dgm:spPr/>
      <dgm:t>
        <a:bodyPr/>
        <a:lstStyle/>
        <a:p>
          <a:endParaRPr lang="ru-RU"/>
        </a:p>
      </dgm:t>
    </dgm:pt>
    <dgm:pt modelId="{B9EFDF0A-F32F-4A17-A628-2C34C35BADA2}">
      <dgm:prSet phldrT="[Текст]" custT="1"/>
      <dgm:spPr/>
      <dgm:t>
        <a:bodyPr/>
        <a:lstStyle/>
        <a:p>
          <a:r>
            <a:rPr lang="uk-UA" sz="1800" dirty="0" smtClean="0"/>
            <a:t>На ремонт доріг використано     107,3 тис. грн. спонсорських коштів</a:t>
          </a:r>
          <a:endParaRPr lang="ru-RU" sz="1800" dirty="0"/>
        </a:p>
      </dgm:t>
    </dgm:pt>
    <dgm:pt modelId="{C740A073-7952-4FED-9A31-E88FF36C479A}" type="parTrans" cxnId="{F50F2513-5D76-4545-A27D-5B10C0B30165}">
      <dgm:prSet/>
      <dgm:spPr/>
      <dgm:t>
        <a:bodyPr/>
        <a:lstStyle/>
        <a:p>
          <a:endParaRPr lang="ru-RU"/>
        </a:p>
      </dgm:t>
    </dgm:pt>
    <dgm:pt modelId="{DD3E3113-3F53-4E4D-AADB-E35AF1E78D30}" type="sibTrans" cxnId="{F50F2513-5D76-4545-A27D-5B10C0B30165}">
      <dgm:prSet/>
      <dgm:spPr/>
      <dgm:t>
        <a:bodyPr/>
        <a:lstStyle/>
        <a:p>
          <a:endParaRPr lang="ru-RU"/>
        </a:p>
      </dgm:t>
    </dgm:pt>
    <dgm:pt modelId="{834A9F2E-2CF6-4DD8-BB3C-AA48A67F9295}" type="pres">
      <dgm:prSet presAssocID="{84453990-D8D0-4D67-BA8F-7C3D2EA415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BAF53D-F921-4806-8F9D-723222DCE100}" type="pres">
      <dgm:prSet presAssocID="{8106392F-47E1-410B-A4F1-C5F64F06D29F}" presName="vertOne" presStyleCnt="0"/>
      <dgm:spPr/>
    </dgm:pt>
    <dgm:pt modelId="{8CC89FA2-C08A-46DD-8602-88BC40F6E565}" type="pres">
      <dgm:prSet presAssocID="{8106392F-47E1-410B-A4F1-C5F64F06D2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303F6-E9DE-4ECD-9B23-7AAA71CA3EAB}" type="pres">
      <dgm:prSet presAssocID="{8106392F-47E1-410B-A4F1-C5F64F06D29F}" presName="parTransOne" presStyleCnt="0"/>
      <dgm:spPr/>
    </dgm:pt>
    <dgm:pt modelId="{3F52CF10-6727-4BF5-A756-F58F17AF3B06}" type="pres">
      <dgm:prSet presAssocID="{8106392F-47E1-410B-A4F1-C5F64F06D29F}" presName="horzOne" presStyleCnt="0"/>
      <dgm:spPr/>
    </dgm:pt>
    <dgm:pt modelId="{E9782A96-EBD4-4A00-A8A9-9981C428C19E}" type="pres">
      <dgm:prSet presAssocID="{348818EE-2145-40C0-AA7A-ABDE679B1BD5}" presName="vertTwo" presStyleCnt="0"/>
      <dgm:spPr/>
    </dgm:pt>
    <dgm:pt modelId="{9B25ACEC-6FC0-4C82-9F80-BC3D3687157B}" type="pres">
      <dgm:prSet presAssocID="{348818EE-2145-40C0-AA7A-ABDE679B1BD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34466-1272-4711-A6FA-FC1EB38D5B5C}" type="pres">
      <dgm:prSet presAssocID="{348818EE-2145-40C0-AA7A-ABDE679B1BD5}" presName="horzTwo" presStyleCnt="0"/>
      <dgm:spPr/>
    </dgm:pt>
    <dgm:pt modelId="{F7E81735-4ED2-4491-9B63-6EE73AFCA4D1}" type="pres">
      <dgm:prSet presAssocID="{3FB5C28A-DE98-4012-8064-CE142A435463}" presName="sibSpaceTwo" presStyleCnt="0"/>
      <dgm:spPr/>
    </dgm:pt>
    <dgm:pt modelId="{90F4C589-34C8-4145-9053-246DD956930A}" type="pres">
      <dgm:prSet presAssocID="{CB80514B-8785-46CD-8F70-1FD36BB5136E}" presName="vertTwo" presStyleCnt="0"/>
      <dgm:spPr/>
    </dgm:pt>
    <dgm:pt modelId="{5BA9F897-9B89-4E7C-B32F-378C6A16AC8A}" type="pres">
      <dgm:prSet presAssocID="{CB80514B-8785-46CD-8F70-1FD36BB5136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69DC4B-4318-4DDA-A4A9-87D0772CCE8D}" type="pres">
      <dgm:prSet presAssocID="{CB80514B-8785-46CD-8F70-1FD36BB5136E}" presName="horzTwo" presStyleCnt="0"/>
      <dgm:spPr/>
    </dgm:pt>
    <dgm:pt modelId="{CD76FFE9-8EE6-4845-A849-AC75FFC800EE}" type="pres">
      <dgm:prSet presAssocID="{7799257D-651C-4B79-B5E2-F77CB2046C1A}" presName="sibSpaceTwo" presStyleCnt="0"/>
      <dgm:spPr/>
    </dgm:pt>
    <dgm:pt modelId="{D4CAA238-6B8D-480F-B7BD-0AA3DFCBD932}" type="pres">
      <dgm:prSet presAssocID="{B9EFDF0A-F32F-4A17-A628-2C34C35BADA2}" presName="vertTwo" presStyleCnt="0"/>
      <dgm:spPr/>
    </dgm:pt>
    <dgm:pt modelId="{CAA4585D-8DEC-4E30-AD14-4B1CAF2CAAD8}" type="pres">
      <dgm:prSet presAssocID="{B9EFDF0A-F32F-4A17-A628-2C34C35BADA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04FC75-45FA-461A-8028-AF3397F7E007}" type="pres">
      <dgm:prSet presAssocID="{B9EFDF0A-F32F-4A17-A628-2C34C35BADA2}" presName="horzTwo" presStyleCnt="0"/>
      <dgm:spPr/>
    </dgm:pt>
  </dgm:ptLst>
  <dgm:cxnLst>
    <dgm:cxn modelId="{F50F2513-5D76-4545-A27D-5B10C0B30165}" srcId="{8106392F-47E1-410B-A4F1-C5F64F06D29F}" destId="{B9EFDF0A-F32F-4A17-A628-2C34C35BADA2}" srcOrd="2" destOrd="0" parTransId="{C740A073-7952-4FED-9A31-E88FF36C479A}" sibTransId="{DD3E3113-3F53-4E4D-AADB-E35AF1E78D30}"/>
    <dgm:cxn modelId="{79B61CA8-83B4-4A9E-9A2D-793459B5D3B9}" srcId="{84453990-D8D0-4D67-BA8F-7C3D2EA41568}" destId="{8106392F-47E1-410B-A4F1-C5F64F06D29F}" srcOrd="0" destOrd="0" parTransId="{376EAA8D-E6FA-41CF-98EF-57A404B5961C}" sibTransId="{7234911E-AC7B-47A4-8FFD-FD78C6BA2C9F}"/>
    <dgm:cxn modelId="{1168A9F3-C0BC-4E2B-8FE3-3CECECD65947}" type="presOf" srcId="{84453990-D8D0-4D67-BA8F-7C3D2EA41568}" destId="{834A9F2E-2CF6-4DD8-BB3C-AA48A67F9295}" srcOrd="0" destOrd="0" presId="urn:microsoft.com/office/officeart/2005/8/layout/hierarchy4"/>
    <dgm:cxn modelId="{A03D9A0C-A275-495A-AFEE-0AFA7F72C7A5}" srcId="{8106392F-47E1-410B-A4F1-C5F64F06D29F}" destId="{348818EE-2145-40C0-AA7A-ABDE679B1BD5}" srcOrd="0" destOrd="0" parTransId="{D8F660E4-D9CF-4614-B7C0-62AFBD6D54E0}" sibTransId="{3FB5C28A-DE98-4012-8064-CE142A435463}"/>
    <dgm:cxn modelId="{3158FD21-1948-483A-9815-E2D3B6DC68B8}" type="presOf" srcId="{8106392F-47E1-410B-A4F1-C5F64F06D29F}" destId="{8CC89FA2-C08A-46DD-8602-88BC40F6E565}" srcOrd="0" destOrd="0" presId="urn:microsoft.com/office/officeart/2005/8/layout/hierarchy4"/>
    <dgm:cxn modelId="{7231A449-1EF5-4658-87ED-EE9FE3B5F90A}" type="presOf" srcId="{B9EFDF0A-F32F-4A17-A628-2C34C35BADA2}" destId="{CAA4585D-8DEC-4E30-AD14-4B1CAF2CAAD8}" srcOrd="0" destOrd="0" presId="urn:microsoft.com/office/officeart/2005/8/layout/hierarchy4"/>
    <dgm:cxn modelId="{1F5100C7-13BD-452D-830A-989982688061}" type="presOf" srcId="{348818EE-2145-40C0-AA7A-ABDE679B1BD5}" destId="{9B25ACEC-6FC0-4C82-9F80-BC3D3687157B}" srcOrd="0" destOrd="0" presId="urn:microsoft.com/office/officeart/2005/8/layout/hierarchy4"/>
    <dgm:cxn modelId="{864913AB-2CC7-4B3A-94CC-E95B4646D13F}" srcId="{8106392F-47E1-410B-A4F1-C5F64F06D29F}" destId="{CB80514B-8785-46CD-8F70-1FD36BB5136E}" srcOrd="1" destOrd="0" parTransId="{59D9370C-788A-4AB9-99E7-06C48E8C0B9F}" sibTransId="{7799257D-651C-4B79-B5E2-F77CB2046C1A}"/>
    <dgm:cxn modelId="{C944911E-97A3-4B58-A143-CF49B219A479}" type="presOf" srcId="{CB80514B-8785-46CD-8F70-1FD36BB5136E}" destId="{5BA9F897-9B89-4E7C-B32F-378C6A16AC8A}" srcOrd="0" destOrd="0" presId="urn:microsoft.com/office/officeart/2005/8/layout/hierarchy4"/>
    <dgm:cxn modelId="{7EAB949B-A6F8-4DBD-BC18-A8F53BCD514C}" type="presParOf" srcId="{834A9F2E-2CF6-4DD8-BB3C-AA48A67F9295}" destId="{DDBAF53D-F921-4806-8F9D-723222DCE100}" srcOrd="0" destOrd="0" presId="urn:microsoft.com/office/officeart/2005/8/layout/hierarchy4"/>
    <dgm:cxn modelId="{237E18B0-D3B2-475A-A783-23870ABAF63F}" type="presParOf" srcId="{DDBAF53D-F921-4806-8F9D-723222DCE100}" destId="{8CC89FA2-C08A-46DD-8602-88BC40F6E565}" srcOrd="0" destOrd="0" presId="urn:microsoft.com/office/officeart/2005/8/layout/hierarchy4"/>
    <dgm:cxn modelId="{529CAD76-7822-4FA3-91B1-C9CF613630A0}" type="presParOf" srcId="{DDBAF53D-F921-4806-8F9D-723222DCE100}" destId="{348303F6-E9DE-4ECD-9B23-7AAA71CA3EAB}" srcOrd="1" destOrd="0" presId="urn:microsoft.com/office/officeart/2005/8/layout/hierarchy4"/>
    <dgm:cxn modelId="{E961EFF9-6588-4270-A861-F1737DBB285D}" type="presParOf" srcId="{DDBAF53D-F921-4806-8F9D-723222DCE100}" destId="{3F52CF10-6727-4BF5-A756-F58F17AF3B06}" srcOrd="2" destOrd="0" presId="urn:microsoft.com/office/officeart/2005/8/layout/hierarchy4"/>
    <dgm:cxn modelId="{84C83D1A-44CF-4F9D-B2C2-8210355824CB}" type="presParOf" srcId="{3F52CF10-6727-4BF5-A756-F58F17AF3B06}" destId="{E9782A96-EBD4-4A00-A8A9-9981C428C19E}" srcOrd="0" destOrd="0" presId="urn:microsoft.com/office/officeart/2005/8/layout/hierarchy4"/>
    <dgm:cxn modelId="{0F2AD627-30E8-4E44-8D52-6FDE5D708A0A}" type="presParOf" srcId="{E9782A96-EBD4-4A00-A8A9-9981C428C19E}" destId="{9B25ACEC-6FC0-4C82-9F80-BC3D3687157B}" srcOrd="0" destOrd="0" presId="urn:microsoft.com/office/officeart/2005/8/layout/hierarchy4"/>
    <dgm:cxn modelId="{8152C151-DAD9-41D5-AE38-02CB1037E2DE}" type="presParOf" srcId="{E9782A96-EBD4-4A00-A8A9-9981C428C19E}" destId="{E2034466-1272-4711-A6FA-FC1EB38D5B5C}" srcOrd="1" destOrd="0" presId="urn:microsoft.com/office/officeart/2005/8/layout/hierarchy4"/>
    <dgm:cxn modelId="{ED9AC37E-0875-43DA-8777-002B2FB29391}" type="presParOf" srcId="{3F52CF10-6727-4BF5-A756-F58F17AF3B06}" destId="{F7E81735-4ED2-4491-9B63-6EE73AFCA4D1}" srcOrd="1" destOrd="0" presId="urn:microsoft.com/office/officeart/2005/8/layout/hierarchy4"/>
    <dgm:cxn modelId="{D5E7A590-D4CF-40E8-A0EE-4F290A134901}" type="presParOf" srcId="{3F52CF10-6727-4BF5-A756-F58F17AF3B06}" destId="{90F4C589-34C8-4145-9053-246DD956930A}" srcOrd="2" destOrd="0" presId="urn:microsoft.com/office/officeart/2005/8/layout/hierarchy4"/>
    <dgm:cxn modelId="{9BD853C1-564D-4D0C-B559-9F701E6E3B6C}" type="presParOf" srcId="{90F4C589-34C8-4145-9053-246DD956930A}" destId="{5BA9F897-9B89-4E7C-B32F-378C6A16AC8A}" srcOrd="0" destOrd="0" presId="urn:microsoft.com/office/officeart/2005/8/layout/hierarchy4"/>
    <dgm:cxn modelId="{81E1B898-90FA-4BDE-A57F-016AAC4624AB}" type="presParOf" srcId="{90F4C589-34C8-4145-9053-246DD956930A}" destId="{9969DC4B-4318-4DDA-A4A9-87D0772CCE8D}" srcOrd="1" destOrd="0" presId="urn:microsoft.com/office/officeart/2005/8/layout/hierarchy4"/>
    <dgm:cxn modelId="{7A7226FD-5252-4C1E-9CC6-7D4125CE8F4D}" type="presParOf" srcId="{3F52CF10-6727-4BF5-A756-F58F17AF3B06}" destId="{CD76FFE9-8EE6-4845-A849-AC75FFC800EE}" srcOrd="3" destOrd="0" presId="urn:microsoft.com/office/officeart/2005/8/layout/hierarchy4"/>
    <dgm:cxn modelId="{7F37B943-828C-4063-80B0-ADBEADE53956}" type="presParOf" srcId="{3F52CF10-6727-4BF5-A756-F58F17AF3B06}" destId="{D4CAA238-6B8D-480F-B7BD-0AA3DFCBD932}" srcOrd="4" destOrd="0" presId="urn:microsoft.com/office/officeart/2005/8/layout/hierarchy4"/>
    <dgm:cxn modelId="{83438E5D-92B7-44CB-9D9D-9E805B1E453B}" type="presParOf" srcId="{D4CAA238-6B8D-480F-B7BD-0AA3DFCBD932}" destId="{CAA4585D-8DEC-4E30-AD14-4B1CAF2CAAD8}" srcOrd="0" destOrd="0" presId="urn:microsoft.com/office/officeart/2005/8/layout/hierarchy4"/>
    <dgm:cxn modelId="{21644157-31B2-4F6A-AE23-E272529DA114}" type="presParOf" srcId="{D4CAA238-6B8D-480F-B7BD-0AA3DFCBD932}" destId="{7004FC75-45FA-461A-8028-AF3397F7E0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222D43-6067-4390-B189-E964F723492C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752AB7-1920-4A33-9ECD-B6742966E727}">
      <dgm:prSet phldrT="[Текст]" custT="1"/>
      <dgm:spPr/>
      <dgm:t>
        <a:bodyPr/>
        <a:lstStyle/>
        <a:p>
          <a:endParaRPr lang="ru-RU" sz="1400" b="1" dirty="0"/>
        </a:p>
      </dgm:t>
    </dgm:pt>
    <dgm:pt modelId="{EFFACAF6-354A-46D8-B06B-095AE4D5BA18}" type="parTrans" cxnId="{ED04D219-D33D-4102-9C02-6806C3C9D8E4}">
      <dgm:prSet/>
      <dgm:spPr/>
      <dgm:t>
        <a:bodyPr/>
        <a:lstStyle/>
        <a:p>
          <a:endParaRPr lang="ru-RU"/>
        </a:p>
      </dgm:t>
    </dgm:pt>
    <dgm:pt modelId="{A08D0051-EFAE-4634-AC31-964A21D0A15C}" type="sibTrans" cxnId="{ED04D219-D33D-4102-9C02-6806C3C9D8E4}">
      <dgm:prSet/>
      <dgm:spPr/>
      <dgm:t>
        <a:bodyPr/>
        <a:lstStyle/>
        <a:p>
          <a:endParaRPr lang="ru-RU"/>
        </a:p>
      </dgm:t>
    </dgm:pt>
    <dgm:pt modelId="{4573C48B-B71F-4D69-AC1A-5CC50BBB94F6}">
      <dgm:prSet phldrT="[Текст]" custT="1"/>
      <dgm:spPr/>
      <dgm:t>
        <a:bodyPr/>
        <a:lstStyle/>
        <a:p>
          <a:endParaRPr lang="ru-RU" sz="1400" b="1" dirty="0"/>
        </a:p>
      </dgm:t>
    </dgm:pt>
    <dgm:pt modelId="{99793734-E6BD-4028-9012-BD93CE5E7C1E}" type="parTrans" cxnId="{BD9F25BE-3F7B-4113-801C-FD25BE5FDE91}">
      <dgm:prSet/>
      <dgm:spPr/>
      <dgm:t>
        <a:bodyPr/>
        <a:lstStyle/>
        <a:p>
          <a:endParaRPr lang="ru-RU"/>
        </a:p>
      </dgm:t>
    </dgm:pt>
    <dgm:pt modelId="{0F241E40-933C-4FC9-9989-57E984556B9B}" type="sibTrans" cxnId="{BD9F25BE-3F7B-4113-801C-FD25BE5FDE91}">
      <dgm:prSet/>
      <dgm:spPr/>
      <dgm:t>
        <a:bodyPr/>
        <a:lstStyle/>
        <a:p>
          <a:endParaRPr lang="ru-RU"/>
        </a:p>
      </dgm:t>
    </dgm:pt>
    <dgm:pt modelId="{4490434F-3F19-4B6A-8BBD-C2C4A8D2A5BD}">
      <dgm:prSet phldrT="[Текст]" custT="1"/>
      <dgm:spPr/>
      <dgm:t>
        <a:bodyPr/>
        <a:lstStyle/>
        <a:p>
          <a:endParaRPr lang="ru-RU" sz="1400" b="1" dirty="0"/>
        </a:p>
      </dgm:t>
    </dgm:pt>
    <dgm:pt modelId="{3DD096D6-F988-46A3-9DCD-5DF5CBE279C6}" type="parTrans" cxnId="{D51E9E2D-390C-4681-9CAC-A55C22CEF5AA}">
      <dgm:prSet/>
      <dgm:spPr/>
      <dgm:t>
        <a:bodyPr/>
        <a:lstStyle/>
        <a:p>
          <a:endParaRPr lang="ru-RU"/>
        </a:p>
      </dgm:t>
    </dgm:pt>
    <dgm:pt modelId="{29AF8475-2960-414B-99EE-A33F47D7CF7B}" type="sibTrans" cxnId="{D51E9E2D-390C-4681-9CAC-A55C22CEF5AA}">
      <dgm:prSet/>
      <dgm:spPr/>
      <dgm:t>
        <a:bodyPr/>
        <a:lstStyle/>
        <a:p>
          <a:endParaRPr lang="ru-RU"/>
        </a:p>
      </dgm:t>
    </dgm:pt>
    <dgm:pt modelId="{AB5A6530-FDC8-42CF-BB11-0528158AD5E1}">
      <dgm:prSet phldrT="[Текст]" custT="1"/>
      <dgm:spPr/>
      <dgm:t>
        <a:bodyPr/>
        <a:lstStyle/>
        <a:p>
          <a:endParaRPr lang="ru-RU" sz="1400" b="1" dirty="0"/>
        </a:p>
      </dgm:t>
    </dgm:pt>
    <dgm:pt modelId="{8C25D495-5767-4674-AB3D-2A23E46DA5E0}" type="parTrans" cxnId="{0E1370B2-E264-4A35-BE91-47EFB52EB0EF}">
      <dgm:prSet/>
      <dgm:spPr/>
      <dgm:t>
        <a:bodyPr/>
        <a:lstStyle/>
        <a:p>
          <a:endParaRPr lang="ru-RU"/>
        </a:p>
      </dgm:t>
    </dgm:pt>
    <dgm:pt modelId="{8DD0F788-E5F6-490B-B35D-85CC4B0DD82B}" type="sibTrans" cxnId="{0E1370B2-E264-4A35-BE91-47EFB52EB0EF}">
      <dgm:prSet/>
      <dgm:spPr/>
      <dgm:t>
        <a:bodyPr/>
        <a:lstStyle/>
        <a:p>
          <a:endParaRPr lang="ru-RU"/>
        </a:p>
      </dgm:t>
    </dgm:pt>
    <dgm:pt modelId="{1C64C7B5-12B2-42C6-96D9-45110A4DFFE4}">
      <dgm:prSet custT="1"/>
      <dgm:spPr/>
      <dgm:t>
        <a:bodyPr/>
        <a:lstStyle/>
        <a:p>
          <a:r>
            <a:rPr lang="uk-UA" sz="1400" b="1" noProof="0" dirty="0" smtClean="0"/>
            <a:t>Утримання </a:t>
          </a:r>
          <a:r>
            <a:rPr lang="uk-UA" sz="1000" b="1" noProof="0" dirty="0" smtClean="0"/>
            <a:t>(очистка) </a:t>
          </a:r>
          <a:r>
            <a:rPr lang="uk-UA" sz="1400" b="1" noProof="0" dirty="0" smtClean="0"/>
            <a:t>вулично-шляхової мережі  – 748,6 тис. </a:t>
          </a:r>
          <a:r>
            <a:rPr lang="uk-UA" sz="1400" b="1" noProof="0" dirty="0" err="1" smtClean="0"/>
            <a:t>грн</a:t>
          </a:r>
          <a:endParaRPr lang="uk-UA" sz="1400" b="1" noProof="0" dirty="0"/>
        </a:p>
      </dgm:t>
    </dgm:pt>
    <dgm:pt modelId="{F0604397-8CC5-454F-9F3A-D4AADFBDD3E8}" type="parTrans" cxnId="{4117E2AB-6F2E-42AA-A2C7-0ED42C307CFB}">
      <dgm:prSet/>
      <dgm:spPr/>
      <dgm:t>
        <a:bodyPr/>
        <a:lstStyle/>
        <a:p>
          <a:endParaRPr lang="ru-RU"/>
        </a:p>
      </dgm:t>
    </dgm:pt>
    <dgm:pt modelId="{0953C9BA-3CD7-42B4-A1F7-B58EE15BCC94}" type="sibTrans" cxnId="{4117E2AB-6F2E-42AA-A2C7-0ED42C307CFB}">
      <dgm:prSet/>
      <dgm:spPr/>
      <dgm:t>
        <a:bodyPr/>
        <a:lstStyle/>
        <a:p>
          <a:endParaRPr lang="ru-RU"/>
        </a:p>
      </dgm:t>
    </dgm:pt>
    <dgm:pt modelId="{6FE3C5DD-B2C0-454B-A935-E05AAAB1CB08}">
      <dgm:prSet custT="1"/>
      <dgm:spPr/>
      <dgm:t>
        <a:bodyPr/>
        <a:lstStyle/>
        <a:p>
          <a:r>
            <a:rPr lang="ru-RU" sz="1400" b="1" dirty="0" smtClean="0"/>
            <a:t> </a:t>
          </a:r>
          <a:r>
            <a:rPr lang="uk-UA" sz="1400" b="1" noProof="0" dirty="0" smtClean="0"/>
            <a:t>утримання та прибирання парків, скверів – 491,4 тис. грн.</a:t>
          </a:r>
          <a:endParaRPr lang="uk-UA" sz="1400" b="1" noProof="0" dirty="0"/>
        </a:p>
      </dgm:t>
    </dgm:pt>
    <dgm:pt modelId="{0353B5AE-A25E-4A7D-82E6-67B3C28058BE}" type="parTrans" cxnId="{1A0F38ED-9BE7-4E58-9C0D-3063F1CFDA1E}">
      <dgm:prSet/>
      <dgm:spPr/>
      <dgm:t>
        <a:bodyPr/>
        <a:lstStyle/>
        <a:p>
          <a:endParaRPr lang="ru-RU"/>
        </a:p>
      </dgm:t>
    </dgm:pt>
    <dgm:pt modelId="{57468AD3-D264-4F0E-AF22-FC519E56958B}" type="sibTrans" cxnId="{1A0F38ED-9BE7-4E58-9C0D-3063F1CFDA1E}">
      <dgm:prSet/>
      <dgm:spPr/>
      <dgm:t>
        <a:bodyPr/>
        <a:lstStyle/>
        <a:p>
          <a:endParaRPr lang="ru-RU"/>
        </a:p>
      </dgm:t>
    </dgm:pt>
    <dgm:pt modelId="{09F8A8DA-F51B-4AED-AD0D-A7B23DFAE279}">
      <dgm:prSet custT="1"/>
      <dgm:spPr/>
      <dgm:t>
        <a:bodyPr/>
        <a:lstStyle/>
        <a:p>
          <a:r>
            <a:rPr lang="ru-RU" sz="1400" b="1" noProof="0" dirty="0" smtClean="0"/>
            <a:t> </a:t>
          </a:r>
          <a:r>
            <a:rPr lang="ru-RU" sz="1400" b="1" noProof="0" dirty="0" err="1" smtClean="0"/>
            <a:t>вуличне</a:t>
          </a:r>
          <a:r>
            <a:rPr lang="ru-RU" sz="1400" b="1" noProof="0" dirty="0" smtClean="0"/>
            <a:t> </a:t>
          </a:r>
          <a:r>
            <a:rPr lang="ru-RU" sz="1400" b="1" noProof="0" dirty="0" err="1" smtClean="0"/>
            <a:t>освітлення</a:t>
          </a:r>
          <a:r>
            <a:rPr lang="ru-RU" sz="1400" b="1" noProof="0" dirty="0" smtClean="0"/>
            <a:t> – 346,2 тис. </a:t>
          </a:r>
          <a:r>
            <a:rPr lang="ru-RU" sz="1400" b="1" noProof="0" dirty="0" err="1" smtClean="0"/>
            <a:t>грн</a:t>
          </a:r>
          <a:r>
            <a:rPr lang="ru-RU" sz="1400" b="1" noProof="0" dirty="0" smtClean="0"/>
            <a:t>.</a:t>
          </a:r>
          <a:endParaRPr lang="ru-RU" sz="1400" b="1" noProof="0" dirty="0"/>
        </a:p>
      </dgm:t>
    </dgm:pt>
    <dgm:pt modelId="{18B469BC-EDF2-41C7-9707-44100EE05223}" type="parTrans" cxnId="{95175396-18CB-4B36-BF15-B0103EC5C1E6}">
      <dgm:prSet/>
      <dgm:spPr/>
      <dgm:t>
        <a:bodyPr/>
        <a:lstStyle/>
        <a:p>
          <a:endParaRPr lang="ru-RU"/>
        </a:p>
      </dgm:t>
    </dgm:pt>
    <dgm:pt modelId="{1DA49063-7CFD-41DE-9437-FBAA230E1418}" type="sibTrans" cxnId="{95175396-18CB-4B36-BF15-B0103EC5C1E6}">
      <dgm:prSet/>
      <dgm:spPr/>
      <dgm:t>
        <a:bodyPr/>
        <a:lstStyle/>
        <a:p>
          <a:endParaRPr lang="ru-RU"/>
        </a:p>
      </dgm:t>
    </dgm:pt>
    <dgm:pt modelId="{86FFCB9B-652F-45C2-8643-83339C233A03}">
      <dgm:prSet custT="1"/>
      <dgm:spPr/>
      <dgm:t>
        <a:bodyPr/>
        <a:lstStyle/>
        <a:p>
          <a:r>
            <a:rPr lang="ru-RU" sz="1400" b="1" dirty="0" smtClean="0"/>
            <a:t> </a:t>
          </a:r>
          <a:r>
            <a:rPr lang="uk-UA" sz="1400" b="1" noProof="0" dirty="0" smtClean="0"/>
            <a:t>прибирання кладовищ – </a:t>
          </a:r>
          <a:r>
            <a:rPr lang="uk-UA" sz="1400" b="1" noProof="0" dirty="0" smtClean="0">
              <a:solidFill>
                <a:schemeClr val="tx1"/>
              </a:solidFill>
            </a:rPr>
            <a:t>223,3 тис. грн. 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348CF58A-3B6D-48AF-B744-21D20486535D}" type="parTrans" cxnId="{3459E9C0-E61C-4CC7-AD5D-0DA36A465E21}">
      <dgm:prSet/>
      <dgm:spPr/>
      <dgm:t>
        <a:bodyPr/>
        <a:lstStyle/>
        <a:p>
          <a:endParaRPr lang="ru-RU"/>
        </a:p>
      </dgm:t>
    </dgm:pt>
    <dgm:pt modelId="{918097AF-8A12-48C7-B889-F578116968DA}" type="sibTrans" cxnId="{3459E9C0-E61C-4CC7-AD5D-0DA36A465E21}">
      <dgm:prSet/>
      <dgm:spPr/>
      <dgm:t>
        <a:bodyPr/>
        <a:lstStyle/>
        <a:p>
          <a:endParaRPr lang="ru-RU"/>
        </a:p>
      </dgm:t>
    </dgm:pt>
    <dgm:pt modelId="{1C18707E-1DDD-4272-A5CB-A4148B088A48}">
      <dgm:prSet/>
      <dgm:spPr/>
      <dgm:t>
        <a:bodyPr/>
        <a:lstStyle/>
        <a:p>
          <a:r>
            <a:rPr lang="ru-RU" b="1" dirty="0" smtClean="0"/>
            <a:t> </a:t>
          </a:r>
          <a:endParaRPr lang="uk-UA" b="1" noProof="0" dirty="0">
            <a:solidFill>
              <a:schemeClr val="tx1"/>
            </a:solidFill>
          </a:endParaRPr>
        </a:p>
      </dgm:t>
    </dgm:pt>
    <dgm:pt modelId="{3EDE52F9-A2AB-481D-A3F5-D105F705E00E}" type="parTrans" cxnId="{6A7A5CC0-FF7B-4C2F-8923-863908341F32}">
      <dgm:prSet/>
      <dgm:spPr/>
      <dgm:t>
        <a:bodyPr/>
        <a:lstStyle/>
        <a:p>
          <a:endParaRPr lang="ru-RU"/>
        </a:p>
      </dgm:t>
    </dgm:pt>
    <dgm:pt modelId="{D21BC429-DE5C-47D5-A450-F66BF5E0B4F9}" type="sibTrans" cxnId="{6A7A5CC0-FF7B-4C2F-8923-863908341F32}">
      <dgm:prSet/>
      <dgm:spPr/>
      <dgm:t>
        <a:bodyPr/>
        <a:lstStyle/>
        <a:p>
          <a:endParaRPr lang="ru-RU"/>
        </a:p>
      </dgm:t>
    </dgm:pt>
    <dgm:pt modelId="{48D93EC1-1922-4257-8408-FE0DF3F2BB22}">
      <dgm:prSet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ремонт та очистка колодязів – 7,8 тис. грн.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667591D6-4637-43B1-BC59-2F64E2DEC18D}" type="parTrans" cxnId="{8605F289-CB27-4C61-82CF-7BC3E3659E07}">
      <dgm:prSet/>
      <dgm:spPr/>
      <dgm:t>
        <a:bodyPr/>
        <a:lstStyle/>
        <a:p>
          <a:endParaRPr lang="ru-RU"/>
        </a:p>
      </dgm:t>
    </dgm:pt>
    <dgm:pt modelId="{0A0DBAA6-69AA-4827-88D1-B38C9131C806}" type="sibTrans" cxnId="{8605F289-CB27-4C61-82CF-7BC3E3659E07}">
      <dgm:prSet/>
      <dgm:spPr/>
      <dgm:t>
        <a:bodyPr/>
        <a:lstStyle/>
        <a:p>
          <a:endParaRPr lang="ru-RU"/>
        </a:p>
      </dgm:t>
    </dgm:pt>
    <dgm:pt modelId="{821890C3-11CD-4BC0-B3F4-2975FADD2E58}">
      <dgm:prSet custT="1"/>
      <dgm:spPr/>
      <dgm:t>
        <a:bodyPr/>
        <a:lstStyle/>
        <a:p>
          <a:endParaRPr lang="uk-UA" sz="1400" b="1" noProof="0" dirty="0">
            <a:solidFill>
              <a:schemeClr val="tx1"/>
            </a:solidFill>
          </a:endParaRPr>
        </a:p>
      </dgm:t>
    </dgm:pt>
    <dgm:pt modelId="{1701020C-BD09-4ABD-9FA7-0BA7E5C3C6B8}" type="parTrans" cxnId="{B0F9B3E9-67A8-4464-A736-4904D2F5FE64}">
      <dgm:prSet/>
      <dgm:spPr/>
      <dgm:t>
        <a:bodyPr/>
        <a:lstStyle/>
        <a:p>
          <a:endParaRPr lang="ru-RU"/>
        </a:p>
      </dgm:t>
    </dgm:pt>
    <dgm:pt modelId="{9723D1D6-05AF-43F1-B82A-218F294E920C}" type="sibTrans" cxnId="{B0F9B3E9-67A8-4464-A736-4904D2F5FE64}">
      <dgm:prSet/>
      <dgm:spPr/>
      <dgm:t>
        <a:bodyPr/>
        <a:lstStyle/>
        <a:p>
          <a:endParaRPr lang="ru-RU"/>
        </a:p>
      </dgm:t>
    </dgm:pt>
    <dgm:pt modelId="{45BEF87C-DA89-4745-AA3E-3C3F3605C4F5}">
      <dgm:prSet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ліквідація стихійних звалищ – 17,3 тис. грн.</a:t>
          </a:r>
          <a:r>
            <a:rPr lang="uk-UA" sz="1400" dirty="0" smtClean="0"/>
            <a:t> </a:t>
          </a:r>
          <a:endParaRPr lang="ru-RU" sz="1400" dirty="0"/>
        </a:p>
      </dgm:t>
    </dgm:pt>
    <dgm:pt modelId="{4E15228B-6611-49F6-8872-5FD7B634321C}" type="parTrans" cxnId="{8BF64725-823C-428E-B297-DD581382BBC4}">
      <dgm:prSet/>
      <dgm:spPr/>
      <dgm:t>
        <a:bodyPr/>
        <a:lstStyle/>
        <a:p>
          <a:endParaRPr lang="ru-RU"/>
        </a:p>
      </dgm:t>
    </dgm:pt>
    <dgm:pt modelId="{F7941345-5F48-4C60-8428-5F69C61BD66A}" type="sibTrans" cxnId="{8BF64725-823C-428E-B297-DD581382BBC4}">
      <dgm:prSet/>
      <dgm:spPr/>
      <dgm:t>
        <a:bodyPr/>
        <a:lstStyle/>
        <a:p>
          <a:endParaRPr lang="ru-RU"/>
        </a:p>
      </dgm:t>
    </dgm:pt>
    <dgm:pt modelId="{7E771BB9-6DB6-47B0-8D08-95A8A297F17F}">
      <dgm:prSet custT="1"/>
      <dgm:spPr/>
      <dgm:t>
        <a:bodyPr/>
        <a:lstStyle/>
        <a:p>
          <a:endParaRPr lang="ru-RU" sz="1400" dirty="0"/>
        </a:p>
      </dgm:t>
    </dgm:pt>
    <dgm:pt modelId="{F406AA26-5455-4765-8B03-74355E278087}" type="parTrans" cxnId="{228BD6B1-BBE9-4F1E-BEDF-BE543B1697B4}">
      <dgm:prSet/>
      <dgm:spPr/>
      <dgm:t>
        <a:bodyPr/>
        <a:lstStyle/>
        <a:p>
          <a:endParaRPr lang="ru-RU"/>
        </a:p>
      </dgm:t>
    </dgm:pt>
    <dgm:pt modelId="{81C71674-F86B-42F6-8739-3087477FF703}" type="sibTrans" cxnId="{228BD6B1-BBE9-4F1E-BEDF-BE543B1697B4}">
      <dgm:prSet/>
      <dgm:spPr/>
      <dgm:t>
        <a:bodyPr/>
        <a:lstStyle/>
        <a:p>
          <a:endParaRPr lang="ru-RU"/>
        </a:p>
      </dgm:t>
    </dgm:pt>
    <dgm:pt modelId="{62661DD9-DB6C-4F79-BD09-8312D63CD12D}">
      <dgm:prSet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оплата громадських робіт – 41,4 тис. грн.</a:t>
          </a:r>
          <a:endParaRPr lang="ru-RU" sz="1400" dirty="0"/>
        </a:p>
      </dgm:t>
    </dgm:pt>
    <dgm:pt modelId="{B71967E0-5FA2-4BFC-9D10-1AD1A1EFF535}" type="parTrans" cxnId="{87D45BC8-0C59-43F1-B224-79AECAA03D40}">
      <dgm:prSet/>
      <dgm:spPr/>
      <dgm:t>
        <a:bodyPr/>
        <a:lstStyle/>
        <a:p>
          <a:endParaRPr lang="ru-RU"/>
        </a:p>
      </dgm:t>
    </dgm:pt>
    <dgm:pt modelId="{60A7C65B-5513-486B-A298-50BC261A32ED}" type="sibTrans" cxnId="{87D45BC8-0C59-43F1-B224-79AECAA03D40}">
      <dgm:prSet/>
      <dgm:spPr/>
      <dgm:t>
        <a:bodyPr/>
        <a:lstStyle/>
        <a:p>
          <a:endParaRPr lang="ru-RU"/>
        </a:p>
      </dgm:t>
    </dgm:pt>
    <dgm:pt modelId="{83719FD1-5CE4-4A72-BFF6-6DEFA2739CB3}" type="pres">
      <dgm:prSet presAssocID="{A0222D43-6067-4390-B189-E964F72349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08D76-BAAA-4AF8-8C8E-6CAAB7FBBB97}" type="pres">
      <dgm:prSet presAssocID="{24752AB7-1920-4A33-9ECD-B6742966E727}" presName="composite" presStyleCnt="0"/>
      <dgm:spPr/>
    </dgm:pt>
    <dgm:pt modelId="{EAF7ABA8-120F-4A3D-882D-5B29CBAF2EAF}" type="pres">
      <dgm:prSet presAssocID="{24752AB7-1920-4A33-9ECD-B6742966E72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A5AF-45E0-41A8-BF42-65F815A7E6CF}" type="pres">
      <dgm:prSet presAssocID="{24752AB7-1920-4A33-9ECD-B6742966E72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E7C45-0131-4FA7-B10E-C6E4DF748A30}" type="pres">
      <dgm:prSet presAssocID="{A08D0051-EFAE-4634-AC31-964A21D0A15C}" presName="sp" presStyleCnt="0"/>
      <dgm:spPr/>
    </dgm:pt>
    <dgm:pt modelId="{26AD39DD-C7B9-428A-B22A-1B30E1C5467A}" type="pres">
      <dgm:prSet presAssocID="{4573C48B-B71F-4D69-AC1A-5CC50BBB94F6}" presName="composite" presStyleCnt="0"/>
      <dgm:spPr/>
    </dgm:pt>
    <dgm:pt modelId="{500BCB26-FA8C-4274-B3EE-1CC2DD467A0A}" type="pres">
      <dgm:prSet presAssocID="{4573C48B-B71F-4D69-AC1A-5CC50BBB94F6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88581-7A56-4FF1-9AAC-425B6F6F7E6F}" type="pres">
      <dgm:prSet presAssocID="{4573C48B-B71F-4D69-AC1A-5CC50BBB94F6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D543-4D68-4FB1-9399-E7104C06524B}" type="pres">
      <dgm:prSet presAssocID="{0F241E40-933C-4FC9-9989-57E984556B9B}" presName="sp" presStyleCnt="0"/>
      <dgm:spPr/>
    </dgm:pt>
    <dgm:pt modelId="{02471044-F1B2-44E9-BD82-3D73809E16E5}" type="pres">
      <dgm:prSet presAssocID="{4490434F-3F19-4B6A-8BBD-C2C4A8D2A5BD}" presName="composite" presStyleCnt="0"/>
      <dgm:spPr/>
    </dgm:pt>
    <dgm:pt modelId="{8B9A8879-9C33-4FA9-B96B-A8A20D5DD75A}" type="pres">
      <dgm:prSet presAssocID="{4490434F-3F19-4B6A-8BBD-C2C4A8D2A5B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025BD-6A5A-4141-BD42-306BF565567B}" type="pres">
      <dgm:prSet presAssocID="{4490434F-3F19-4B6A-8BBD-C2C4A8D2A5B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AB624-8AB3-4511-B8B7-5E25AB3C784B}" type="pres">
      <dgm:prSet presAssocID="{29AF8475-2960-414B-99EE-A33F47D7CF7B}" presName="sp" presStyleCnt="0"/>
      <dgm:spPr/>
    </dgm:pt>
    <dgm:pt modelId="{781ADED1-E4E8-4414-814E-048D6A7F7D48}" type="pres">
      <dgm:prSet presAssocID="{AB5A6530-FDC8-42CF-BB11-0528158AD5E1}" presName="composite" presStyleCnt="0"/>
      <dgm:spPr/>
    </dgm:pt>
    <dgm:pt modelId="{BA09474F-F613-449B-B476-E1CE822E3F48}" type="pres">
      <dgm:prSet presAssocID="{AB5A6530-FDC8-42CF-BB11-0528158AD5E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AC72B-18A0-482C-8F51-18B6E005E632}" type="pres">
      <dgm:prSet presAssocID="{AB5A6530-FDC8-42CF-BB11-0528158AD5E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321FF-0BEA-4AB5-BCA5-A1661FFFC025}" type="pres">
      <dgm:prSet presAssocID="{8DD0F788-E5F6-490B-B35D-85CC4B0DD82B}" presName="sp" presStyleCnt="0"/>
      <dgm:spPr/>
    </dgm:pt>
    <dgm:pt modelId="{C80A509C-AC8D-41BB-A4D3-64A4C1081927}" type="pres">
      <dgm:prSet presAssocID="{1C18707E-1DDD-4272-A5CB-A4148B088A48}" presName="composite" presStyleCnt="0"/>
      <dgm:spPr/>
    </dgm:pt>
    <dgm:pt modelId="{3366755E-3BA5-4B67-A89F-04E58B1A1DB1}" type="pres">
      <dgm:prSet presAssocID="{1C18707E-1DDD-4272-A5CB-A4148B088A4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682B9-07FE-4383-9F9E-513120EFF22D}" type="pres">
      <dgm:prSet presAssocID="{1C18707E-1DDD-4272-A5CB-A4148B088A48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6ECB4-8C2C-4423-A516-170AD49B1572}" type="pres">
      <dgm:prSet presAssocID="{D21BC429-DE5C-47D5-A450-F66BF5E0B4F9}" presName="sp" presStyleCnt="0"/>
      <dgm:spPr/>
    </dgm:pt>
    <dgm:pt modelId="{1C265F83-D70F-4793-9CB2-70C862C00786}" type="pres">
      <dgm:prSet presAssocID="{821890C3-11CD-4BC0-B3F4-2975FADD2E58}" presName="composite" presStyleCnt="0"/>
      <dgm:spPr/>
    </dgm:pt>
    <dgm:pt modelId="{E0F5095A-514B-4A01-A23F-FE41828F2C8C}" type="pres">
      <dgm:prSet presAssocID="{821890C3-11CD-4BC0-B3F4-2975FADD2E5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1E603-5BA3-4B4B-83CD-2F105A990A88}" type="pres">
      <dgm:prSet presAssocID="{821890C3-11CD-4BC0-B3F4-2975FADD2E5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88C5E-9D9E-4716-B999-76BF9FD14A1B}" type="pres">
      <dgm:prSet presAssocID="{9723D1D6-05AF-43F1-B82A-218F294E920C}" presName="sp" presStyleCnt="0"/>
      <dgm:spPr/>
    </dgm:pt>
    <dgm:pt modelId="{CB11E078-8EC9-4D10-A303-AD8A6BBDA0D7}" type="pres">
      <dgm:prSet presAssocID="{7E771BB9-6DB6-47B0-8D08-95A8A297F17F}" presName="composite" presStyleCnt="0"/>
      <dgm:spPr/>
    </dgm:pt>
    <dgm:pt modelId="{5C41E3A6-40C7-4397-964E-53B8B8F4A008}" type="pres">
      <dgm:prSet presAssocID="{7E771BB9-6DB6-47B0-8D08-95A8A297F17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70EB6-F1F1-48F1-9707-14307CB94263}" type="pres">
      <dgm:prSet presAssocID="{7E771BB9-6DB6-47B0-8D08-95A8A297F17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75396-18CB-4B36-BF15-B0103EC5C1E6}" srcId="{4490434F-3F19-4B6A-8BBD-C2C4A8D2A5BD}" destId="{09F8A8DA-F51B-4AED-AD0D-A7B23DFAE279}" srcOrd="0" destOrd="0" parTransId="{18B469BC-EDF2-41C7-9707-44100EE05223}" sibTransId="{1DA49063-7CFD-41DE-9437-FBAA230E1418}"/>
    <dgm:cxn modelId="{4117E2AB-6F2E-42AA-A2C7-0ED42C307CFB}" srcId="{24752AB7-1920-4A33-9ECD-B6742966E727}" destId="{1C64C7B5-12B2-42C6-96D9-45110A4DFFE4}" srcOrd="0" destOrd="0" parTransId="{F0604397-8CC5-454F-9F3A-D4AADFBDD3E8}" sibTransId="{0953C9BA-3CD7-42B4-A1F7-B58EE15BCC94}"/>
    <dgm:cxn modelId="{23B8F704-0778-498D-B85C-2E3542C53DD1}" type="presOf" srcId="{7E771BB9-6DB6-47B0-8D08-95A8A297F17F}" destId="{5C41E3A6-40C7-4397-964E-53B8B8F4A008}" srcOrd="0" destOrd="0" presId="urn:microsoft.com/office/officeart/2005/8/layout/chevron2"/>
    <dgm:cxn modelId="{D51E9E2D-390C-4681-9CAC-A55C22CEF5AA}" srcId="{A0222D43-6067-4390-B189-E964F723492C}" destId="{4490434F-3F19-4B6A-8BBD-C2C4A8D2A5BD}" srcOrd="2" destOrd="0" parTransId="{3DD096D6-F988-46A3-9DCD-5DF5CBE279C6}" sibTransId="{29AF8475-2960-414B-99EE-A33F47D7CF7B}"/>
    <dgm:cxn modelId="{228BD6B1-BBE9-4F1E-BEDF-BE543B1697B4}" srcId="{A0222D43-6067-4390-B189-E964F723492C}" destId="{7E771BB9-6DB6-47B0-8D08-95A8A297F17F}" srcOrd="6" destOrd="0" parTransId="{F406AA26-5455-4765-8B03-74355E278087}" sibTransId="{81C71674-F86B-42F6-8739-3087477FF703}"/>
    <dgm:cxn modelId="{B10B9AC3-FB83-4E3E-B6D2-E794795EF1BA}" type="presOf" srcId="{A0222D43-6067-4390-B189-E964F723492C}" destId="{83719FD1-5CE4-4A72-BFF6-6DEFA2739CB3}" srcOrd="0" destOrd="0" presId="urn:microsoft.com/office/officeart/2005/8/layout/chevron2"/>
    <dgm:cxn modelId="{0E1370B2-E264-4A35-BE91-47EFB52EB0EF}" srcId="{A0222D43-6067-4390-B189-E964F723492C}" destId="{AB5A6530-FDC8-42CF-BB11-0528158AD5E1}" srcOrd="3" destOrd="0" parTransId="{8C25D495-5767-4674-AB3D-2A23E46DA5E0}" sibTransId="{8DD0F788-E5F6-490B-B35D-85CC4B0DD82B}"/>
    <dgm:cxn modelId="{1A0F38ED-9BE7-4E58-9C0D-3063F1CFDA1E}" srcId="{4573C48B-B71F-4D69-AC1A-5CC50BBB94F6}" destId="{6FE3C5DD-B2C0-454B-A935-E05AAAB1CB08}" srcOrd="0" destOrd="0" parTransId="{0353B5AE-A25E-4A7D-82E6-67B3C28058BE}" sibTransId="{57468AD3-D264-4F0E-AF22-FC519E56958B}"/>
    <dgm:cxn modelId="{B0F9B3E9-67A8-4464-A736-4904D2F5FE64}" srcId="{A0222D43-6067-4390-B189-E964F723492C}" destId="{821890C3-11CD-4BC0-B3F4-2975FADD2E58}" srcOrd="5" destOrd="0" parTransId="{1701020C-BD09-4ABD-9FA7-0BA7E5C3C6B8}" sibTransId="{9723D1D6-05AF-43F1-B82A-218F294E920C}"/>
    <dgm:cxn modelId="{349ABA82-81D9-4DBA-A813-AA6C7A0F2DF2}" type="presOf" srcId="{24752AB7-1920-4A33-9ECD-B6742966E727}" destId="{EAF7ABA8-120F-4A3D-882D-5B29CBAF2EAF}" srcOrd="0" destOrd="0" presId="urn:microsoft.com/office/officeart/2005/8/layout/chevron2"/>
    <dgm:cxn modelId="{7D007A2A-0C42-40CE-B04B-27F21F3C61DD}" type="presOf" srcId="{4573C48B-B71F-4D69-AC1A-5CC50BBB94F6}" destId="{500BCB26-FA8C-4274-B3EE-1CC2DD467A0A}" srcOrd="0" destOrd="0" presId="urn:microsoft.com/office/officeart/2005/8/layout/chevron2"/>
    <dgm:cxn modelId="{A5A7C7DB-1057-48AF-AA75-E2E9EF239660}" type="presOf" srcId="{86FFCB9B-652F-45C2-8643-83339C233A03}" destId="{B4AAC72B-18A0-482C-8F51-18B6E005E632}" srcOrd="0" destOrd="0" presId="urn:microsoft.com/office/officeart/2005/8/layout/chevron2"/>
    <dgm:cxn modelId="{0AC719A0-96B7-409D-8EE3-39B6EA0836DE}" type="presOf" srcId="{48D93EC1-1922-4257-8408-FE0DF3F2BB22}" destId="{E99682B9-07FE-4383-9F9E-513120EFF22D}" srcOrd="0" destOrd="0" presId="urn:microsoft.com/office/officeart/2005/8/layout/chevron2"/>
    <dgm:cxn modelId="{ED04D219-D33D-4102-9C02-6806C3C9D8E4}" srcId="{A0222D43-6067-4390-B189-E964F723492C}" destId="{24752AB7-1920-4A33-9ECD-B6742966E727}" srcOrd="0" destOrd="0" parTransId="{EFFACAF6-354A-46D8-B06B-095AE4D5BA18}" sibTransId="{A08D0051-EFAE-4634-AC31-964A21D0A15C}"/>
    <dgm:cxn modelId="{7DD38B5E-5988-4C72-8BF4-E787095A1CE8}" type="presOf" srcId="{09F8A8DA-F51B-4AED-AD0D-A7B23DFAE279}" destId="{45B025BD-6A5A-4141-BD42-306BF565567B}" srcOrd="0" destOrd="0" presId="urn:microsoft.com/office/officeart/2005/8/layout/chevron2"/>
    <dgm:cxn modelId="{8363D674-D6EB-41A9-9FFC-29360844A044}" type="presOf" srcId="{821890C3-11CD-4BC0-B3F4-2975FADD2E58}" destId="{E0F5095A-514B-4A01-A23F-FE41828F2C8C}" srcOrd="0" destOrd="0" presId="urn:microsoft.com/office/officeart/2005/8/layout/chevron2"/>
    <dgm:cxn modelId="{6A7A5CC0-FF7B-4C2F-8923-863908341F32}" srcId="{A0222D43-6067-4390-B189-E964F723492C}" destId="{1C18707E-1DDD-4272-A5CB-A4148B088A48}" srcOrd="4" destOrd="0" parTransId="{3EDE52F9-A2AB-481D-A3F5-D105F705E00E}" sibTransId="{D21BC429-DE5C-47D5-A450-F66BF5E0B4F9}"/>
    <dgm:cxn modelId="{3459E9C0-E61C-4CC7-AD5D-0DA36A465E21}" srcId="{AB5A6530-FDC8-42CF-BB11-0528158AD5E1}" destId="{86FFCB9B-652F-45C2-8643-83339C233A03}" srcOrd="0" destOrd="0" parTransId="{348CF58A-3B6D-48AF-B744-21D20486535D}" sibTransId="{918097AF-8A12-48C7-B889-F578116968DA}"/>
    <dgm:cxn modelId="{C52DFDA6-30BD-42D0-BC6E-090A53948378}" type="presOf" srcId="{62661DD9-DB6C-4F79-BD09-8312D63CD12D}" destId="{DC670EB6-F1F1-48F1-9707-14307CB94263}" srcOrd="0" destOrd="0" presId="urn:microsoft.com/office/officeart/2005/8/layout/chevron2"/>
    <dgm:cxn modelId="{87D45BC8-0C59-43F1-B224-79AECAA03D40}" srcId="{7E771BB9-6DB6-47B0-8D08-95A8A297F17F}" destId="{62661DD9-DB6C-4F79-BD09-8312D63CD12D}" srcOrd="0" destOrd="0" parTransId="{B71967E0-5FA2-4BFC-9D10-1AD1A1EFF535}" sibTransId="{60A7C65B-5513-486B-A298-50BC261A32ED}"/>
    <dgm:cxn modelId="{966DB9AE-31C5-464E-B9A6-519FEC707528}" type="presOf" srcId="{45BEF87C-DA89-4745-AA3E-3C3F3605C4F5}" destId="{7C81E603-5BA3-4B4B-83CD-2F105A990A88}" srcOrd="0" destOrd="0" presId="urn:microsoft.com/office/officeart/2005/8/layout/chevron2"/>
    <dgm:cxn modelId="{22423A4F-51B1-4730-A470-F51F6C5F3A12}" type="presOf" srcId="{1C64C7B5-12B2-42C6-96D9-45110A4DFFE4}" destId="{91E3A5AF-45E0-41A8-BF42-65F815A7E6CF}" srcOrd="0" destOrd="0" presId="urn:microsoft.com/office/officeart/2005/8/layout/chevron2"/>
    <dgm:cxn modelId="{8605F289-CB27-4C61-82CF-7BC3E3659E07}" srcId="{1C18707E-1DDD-4272-A5CB-A4148B088A48}" destId="{48D93EC1-1922-4257-8408-FE0DF3F2BB22}" srcOrd="0" destOrd="0" parTransId="{667591D6-4637-43B1-BC59-2F64E2DEC18D}" sibTransId="{0A0DBAA6-69AA-4827-88D1-B38C9131C806}"/>
    <dgm:cxn modelId="{5E35ACC8-4965-4F27-B980-2C92FECBF42E}" type="presOf" srcId="{4490434F-3F19-4B6A-8BBD-C2C4A8D2A5BD}" destId="{8B9A8879-9C33-4FA9-B96B-A8A20D5DD75A}" srcOrd="0" destOrd="0" presId="urn:microsoft.com/office/officeart/2005/8/layout/chevron2"/>
    <dgm:cxn modelId="{BD9F25BE-3F7B-4113-801C-FD25BE5FDE91}" srcId="{A0222D43-6067-4390-B189-E964F723492C}" destId="{4573C48B-B71F-4D69-AC1A-5CC50BBB94F6}" srcOrd="1" destOrd="0" parTransId="{99793734-E6BD-4028-9012-BD93CE5E7C1E}" sibTransId="{0F241E40-933C-4FC9-9989-57E984556B9B}"/>
    <dgm:cxn modelId="{461F9F86-A7BF-4F92-8D98-C07DA72DCE1D}" type="presOf" srcId="{1C18707E-1DDD-4272-A5CB-A4148B088A48}" destId="{3366755E-3BA5-4B67-A89F-04E58B1A1DB1}" srcOrd="0" destOrd="0" presId="urn:microsoft.com/office/officeart/2005/8/layout/chevron2"/>
    <dgm:cxn modelId="{20C57AAE-7432-49DC-BFFE-C5A5D1134264}" type="presOf" srcId="{6FE3C5DD-B2C0-454B-A935-E05AAAB1CB08}" destId="{D0388581-7A56-4FF1-9AAC-425B6F6F7E6F}" srcOrd="0" destOrd="0" presId="urn:microsoft.com/office/officeart/2005/8/layout/chevron2"/>
    <dgm:cxn modelId="{6B50626C-B2DF-4E59-AF48-8272CBE16D14}" type="presOf" srcId="{AB5A6530-FDC8-42CF-BB11-0528158AD5E1}" destId="{BA09474F-F613-449B-B476-E1CE822E3F48}" srcOrd="0" destOrd="0" presId="urn:microsoft.com/office/officeart/2005/8/layout/chevron2"/>
    <dgm:cxn modelId="{8BF64725-823C-428E-B297-DD581382BBC4}" srcId="{821890C3-11CD-4BC0-B3F4-2975FADD2E58}" destId="{45BEF87C-DA89-4745-AA3E-3C3F3605C4F5}" srcOrd="0" destOrd="0" parTransId="{4E15228B-6611-49F6-8872-5FD7B634321C}" sibTransId="{F7941345-5F48-4C60-8428-5F69C61BD66A}"/>
    <dgm:cxn modelId="{4F0277F3-182A-4FEC-B447-EEBCA73C2B6C}" type="presParOf" srcId="{83719FD1-5CE4-4A72-BFF6-6DEFA2739CB3}" destId="{5D008D76-BAAA-4AF8-8C8E-6CAAB7FBBB97}" srcOrd="0" destOrd="0" presId="urn:microsoft.com/office/officeart/2005/8/layout/chevron2"/>
    <dgm:cxn modelId="{046EA82C-E13E-4E14-9C0A-8FCD4D042AC5}" type="presParOf" srcId="{5D008D76-BAAA-4AF8-8C8E-6CAAB7FBBB97}" destId="{EAF7ABA8-120F-4A3D-882D-5B29CBAF2EAF}" srcOrd="0" destOrd="0" presId="urn:microsoft.com/office/officeart/2005/8/layout/chevron2"/>
    <dgm:cxn modelId="{78DB1B39-0D4C-492A-AE6F-3BFE5698251A}" type="presParOf" srcId="{5D008D76-BAAA-4AF8-8C8E-6CAAB7FBBB97}" destId="{91E3A5AF-45E0-41A8-BF42-65F815A7E6CF}" srcOrd="1" destOrd="0" presId="urn:microsoft.com/office/officeart/2005/8/layout/chevron2"/>
    <dgm:cxn modelId="{527896C4-0664-4B54-B734-0B954BC3FFA5}" type="presParOf" srcId="{83719FD1-5CE4-4A72-BFF6-6DEFA2739CB3}" destId="{D51E7C45-0131-4FA7-B10E-C6E4DF748A30}" srcOrd="1" destOrd="0" presId="urn:microsoft.com/office/officeart/2005/8/layout/chevron2"/>
    <dgm:cxn modelId="{CD31C6DA-C762-4C0A-9C88-F3C4E0587895}" type="presParOf" srcId="{83719FD1-5CE4-4A72-BFF6-6DEFA2739CB3}" destId="{26AD39DD-C7B9-428A-B22A-1B30E1C5467A}" srcOrd="2" destOrd="0" presId="urn:microsoft.com/office/officeart/2005/8/layout/chevron2"/>
    <dgm:cxn modelId="{E77F3FA4-5262-4ADE-A19F-F6F7F028033D}" type="presParOf" srcId="{26AD39DD-C7B9-428A-B22A-1B30E1C5467A}" destId="{500BCB26-FA8C-4274-B3EE-1CC2DD467A0A}" srcOrd="0" destOrd="0" presId="urn:microsoft.com/office/officeart/2005/8/layout/chevron2"/>
    <dgm:cxn modelId="{7319AC73-FAAE-4212-8D4A-FB228E8703B2}" type="presParOf" srcId="{26AD39DD-C7B9-428A-B22A-1B30E1C5467A}" destId="{D0388581-7A56-4FF1-9AAC-425B6F6F7E6F}" srcOrd="1" destOrd="0" presId="urn:microsoft.com/office/officeart/2005/8/layout/chevron2"/>
    <dgm:cxn modelId="{C6C8C5BB-E98F-446B-BC7B-6336468CD54C}" type="presParOf" srcId="{83719FD1-5CE4-4A72-BFF6-6DEFA2739CB3}" destId="{FF39D543-4D68-4FB1-9399-E7104C06524B}" srcOrd="3" destOrd="0" presId="urn:microsoft.com/office/officeart/2005/8/layout/chevron2"/>
    <dgm:cxn modelId="{1ED449B4-B835-4B03-A0D2-8FCB72BC3545}" type="presParOf" srcId="{83719FD1-5CE4-4A72-BFF6-6DEFA2739CB3}" destId="{02471044-F1B2-44E9-BD82-3D73809E16E5}" srcOrd="4" destOrd="0" presId="urn:microsoft.com/office/officeart/2005/8/layout/chevron2"/>
    <dgm:cxn modelId="{B0A89724-77DE-4084-894B-2E4F39B9794E}" type="presParOf" srcId="{02471044-F1B2-44E9-BD82-3D73809E16E5}" destId="{8B9A8879-9C33-4FA9-B96B-A8A20D5DD75A}" srcOrd="0" destOrd="0" presId="urn:microsoft.com/office/officeart/2005/8/layout/chevron2"/>
    <dgm:cxn modelId="{2B18DE19-9BAA-4595-83D0-686CFA4D188E}" type="presParOf" srcId="{02471044-F1B2-44E9-BD82-3D73809E16E5}" destId="{45B025BD-6A5A-4141-BD42-306BF565567B}" srcOrd="1" destOrd="0" presId="urn:microsoft.com/office/officeart/2005/8/layout/chevron2"/>
    <dgm:cxn modelId="{70D868E7-F25D-4D01-9C6D-05B60CE8668B}" type="presParOf" srcId="{83719FD1-5CE4-4A72-BFF6-6DEFA2739CB3}" destId="{A65AB624-8AB3-4511-B8B7-5E25AB3C784B}" srcOrd="5" destOrd="0" presId="urn:microsoft.com/office/officeart/2005/8/layout/chevron2"/>
    <dgm:cxn modelId="{056F94A8-FFBD-4271-90BF-4438BFB23A3E}" type="presParOf" srcId="{83719FD1-5CE4-4A72-BFF6-6DEFA2739CB3}" destId="{781ADED1-E4E8-4414-814E-048D6A7F7D48}" srcOrd="6" destOrd="0" presId="urn:microsoft.com/office/officeart/2005/8/layout/chevron2"/>
    <dgm:cxn modelId="{0771A508-34BD-4C02-B79D-E84F38CF07E6}" type="presParOf" srcId="{781ADED1-E4E8-4414-814E-048D6A7F7D48}" destId="{BA09474F-F613-449B-B476-E1CE822E3F48}" srcOrd="0" destOrd="0" presId="urn:microsoft.com/office/officeart/2005/8/layout/chevron2"/>
    <dgm:cxn modelId="{5985C8F2-3480-4EB2-AEB5-56268A120697}" type="presParOf" srcId="{781ADED1-E4E8-4414-814E-048D6A7F7D48}" destId="{B4AAC72B-18A0-482C-8F51-18B6E005E632}" srcOrd="1" destOrd="0" presId="urn:microsoft.com/office/officeart/2005/8/layout/chevron2"/>
    <dgm:cxn modelId="{28F04AFB-BDBD-4582-AD07-83512392E637}" type="presParOf" srcId="{83719FD1-5CE4-4A72-BFF6-6DEFA2739CB3}" destId="{B8E321FF-0BEA-4AB5-BCA5-A1661FFFC025}" srcOrd="7" destOrd="0" presId="urn:microsoft.com/office/officeart/2005/8/layout/chevron2"/>
    <dgm:cxn modelId="{3235D10F-5A06-4C39-A211-3B7058B9F69F}" type="presParOf" srcId="{83719FD1-5CE4-4A72-BFF6-6DEFA2739CB3}" destId="{C80A509C-AC8D-41BB-A4D3-64A4C1081927}" srcOrd="8" destOrd="0" presId="urn:microsoft.com/office/officeart/2005/8/layout/chevron2"/>
    <dgm:cxn modelId="{84DC1624-10F7-438C-BF19-1B63A61C8A73}" type="presParOf" srcId="{C80A509C-AC8D-41BB-A4D3-64A4C1081927}" destId="{3366755E-3BA5-4B67-A89F-04E58B1A1DB1}" srcOrd="0" destOrd="0" presId="urn:microsoft.com/office/officeart/2005/8/layout/chevron2"/>
    <dgm:cxn modelId="{130B4A7A-53BB-4D21-99E2-BAB947EDCB20}" type="presParOf" srcId="{C80A509C-AC8D-41BB-A4D3-64A4C1081927}" destId="{E99682B9-07FE-4383-9F9E-513120EFF22D}" srcOrd="1" destOrd="0" presId="urn:microsoft.com/office/officeart/2005/8/layout/chevron2"/>
    <dgm:cxn modelId="{6C572C25-043E-4517-B93E-2BFD717DAF31}" type="presParOf" srcId="{83719FD1-5CE4-4A72-BFF6-6DEFA2739CB3}" destId="{BDB6ECB4-8C2C-4423-A516-170AD49B1572}" srcOrd="9" destOrd="0" presId="urn:microsoft.com/office/officeart/2005/8/layout/chevron2"/>
    <dgm:cxn modelId="{908A215A-F05B-416F-A84E-3DC06034E155}" type="presParOf" srcId="{83719FD1-5CE4-4A72-BFF6-6DEFA2739CB3}" destId="{1C265F83-D70F-4793-9CB2-70C862C00786}" srcOrd="10" destOrd="0" presId="urn:microsoft.com/office/officeart/2005/8/layout/chevron2"/>
    <dgm:cxn modelId="{00DE0781-D20F-446B-B324-36A029A1A591}" type="presParOf" srcId="{1C265F83-D70F-4793-9CB2-70C862C00786}" destId="{E0F5095A-514B-4A01-A23F-FE41828F2C8C}" srcOrd="0" destOrd="0" presId="urn:microsoft.com/office/officeart/2005/8/layout/chevron2"/>
    <dgm:cxn modelId="{7EF93CB3-4683-411F-8636-36B6D037024E}" type="presParOf" srcId="{1C265F83-D70F-4793-9CB2-70C862C00786}" destId="{7C81E603-5BA3-4B4B-83CD-2F105A990A88}" srcOrd="1" destOrd="0" presId="urn:microsoft.com/office/officeart/2005/8/layout/chevron2"/>
    <dgm:cxn modelId="{12965384-51B7-4AE8-90BF-9C3B6BEFAA74}" type="presParOf" srcId="{83719FD1-5CE4-4A72-BFF6-6DEFA2739CB3}" destId="{70F88C5E-9D9E-4716-B999-76BF9FD14A1B}" srcOrd="11" destOrd="0" presId="urn:microsoft.com/office/officeart/2005/8/layout/chevron2"/>
    <dgm:cxn modelId="{97E54BD4-FCF8-433B-A4E8-0F03F202D780}" type="presParOf" srcId="{83719FD1-5CE4-4A72-BFF6-6DEFA2739CB3}" destId="{CB11E078-8EC9-4D10-A303-AD8A6BBDA0D7}" srcOrd="12" destOrd="0" presId="urn:microsoft.com/office/officeart/2005/8/layout/chevron2"/>
    <dgm:cxn modelId="{2372E0AD-D74D-46D3-A603-1983BB8A422C}" type="presParOf" srcId="{CB11E078-8EC9-4D10-A303-AD8A6BBDA0D7}" destId="{5C41E3A6-40C7-4397-964E-53B8B8F4A008}" srcOrd="0" destOrd="0" presId="urn:microsoft.com/office/officeart/2005/8/layout/chevron2"/>
    <dgm:cxn modelId="{3B567358-B9C1-472A-9DF3-35A41F459BBE}" type="presParOf" srcId="{CB11E078-8EC9-4D10-A303-AD8A6BBDA0D7}" destId="{DC670EB6-F1F1-48F1-9707-14307CB942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20BAEB-3533-4C86-893A-C2AE288330F5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47F893-C457-4D9A-AB37-96B47AF2F82B}">
      <dgm:prSet phldrT="[Текст]"/>
      <dgm:spPr/>
      <dgm:t>
        <a:bodyPr/>
        <a:lstStyle/>
        <a:p>
          <a:endParaRPr lang="ru-RU" dirty="0"/>
        </a:p>
      </dgm:t>
    </dgm:pt>
    <dgm:pt modelId="{8EEF400E-8429-4E0F-8FA2-0922C835F8E5}" type="parTrans" cxnId="{FB52C04A-44C7-418B-840B-47FE5F7390AD}">
      <dgm:prSet/>
      <dgm:spPr/>
      <dgm:t>
        <a:bodyPr/>
        <a:lstStyle/>
        <a:p>
          <a:endParaRPr lang="ru-RU"/>
        </a:p>
      </dgm:t>
    </dgm:pt>
    <dgm:pt modelId="{F76654D9-4D5D-442D-B1A5-556EE8638C88}" type="sibTrans" cxnId="{FB52C04A-44C7-418B-840B-47FE5F7390AD}">
      <dgm:prSet/>
      <dgm:spPr/>
      <dgm:t>
        <a:bodyPr/>
        <a:lstStyle/>
        <a:p>
          <a:endParaRPr lang="ru-RU"/>
        </a:p>
      </dgm:t>
    </dgm:pt>
    <dgm:pt modelId="{C3C6F8D0-295D-4E39-A2B1-8B9C63527D49}">
      <dgm:prSet phldrT="[Текст]" custT="1"/>
      <dgm:spPr/>
      <dgm:t>
        <a:bodyPr/>
        <a:lstStyle/>
        <a:p>
          <a:endParaRPr lang="ru-RU" sz="1800" dirty="0"/>
        </a:p>
      </dgm:t>
    </dgm:pt>
    <dgm:pt modelId="{6A8E796A-DEBF-4B35-AE95-9FB36A0EBD9B}" type="parTrans" cxnId="{65323BAB-D269-4401-8460-BA02AB88A284}">
      <dgm:prSet/>
      <dgm:spPr/>
      <dgm:t>
        <a:bodyPr/>
        <a:lstStyle/>
        <a:p>
          <a:endParaRPr lang="ru-RU"/>
        </a:p>
      </dgm:t>
    </dgm:pt>
    <dgm:pt modelId="{A6CF8F80-D2F2-489C-886D-E4AC80D5905C}" type="sibTrans" cxnId="{65323BAB-D269-4401-8460-BA02AB88A284}">
      <dgm:prSet/>
      <dgm:spPr/>
      <dgm:t>
        <a:bodyPr/>
        <a:lstStyle/>
        <a:p>
          <a:endParaRPr lang="ru-RU"/>
        </a:p>
      </dgm:t>
    </dgm:pt>
    <dgm:pt modelId="{63A8F010-8E11-41D6-A080-7173AC2DE4A8}">
      <dgm:prSet phldrT="[Текст]" custT="1"/>
      <dgm:spPr/>
      <dgm:t>
        <a:bodyPr/>
        <a:lstStyle/>
        <a:p>
          <a:endParaRPr lang="ru-RU" sz="1800" dirty="0"/>
        </a:p>
      </dgm:t>
    </dgm:pt>
    <dgm:pt modelId="{B7DAEEAB-E6AF-4DC4-89E7-59E58A1842DC}" type="parTrans" cxnId="{C6164E95-D399-4FFD-8510-CF141A304C07}">
      <dgm:prSet/>
      <dgm:spPr/>
      <dgm:t>
        <a:bodyPr/>
        <a:lstStyle/>
        <a:p>
          <a:endParaRPr lang="ru-RU"/>
        </a:p>
      </dgm:t>
    </dgm:pt>
    <dgm:pt modelId="{07D0186C-11D0-429D-BC80-47033D9DE8D1}" type="sibTrans" cxnId="{C6164E95-D399-4FFD-8510-CF141A304C07}">
      <dgm:prSet/>
      <dgm:spPr/>
      <dgm:t>
        <a:bodyPr/>
        <a:lstStyle/>
        <a:p>
          <a:endParaRPr lang="ru-RU"/>
        </a:p>
      </dgm:t>
    </dgm:pt>
    <dgm:pt modelId="{165F6144-6DA4-4C02-95FD-A15C262EA47E}">
      <dgm:prSet custT="1"/>
      <dgm:spPr/>
      <dgm:t>
        <a:bodyPr/>
        <a:lstStyle/>
        <a:p>
          <a:r>
            <a:rPr lang="ru-RU" sz="1800" dirty="0" smtClean="0"/>
            <a:t>проведено капітальний ремонт </a:t>
          </a:r>
          <a:r>
            <a:rPr lang="ru-RU" sz="1800" dirty="0" err="1" smtClean="0"/>
            <a:t>покрівель</a:t>
          </a:r>
          <a:r>
            <a:rPr lang="ru-RU" sz="1800" dirty="0" smtClean="0"/>
            <a:t> </a:t>
          </a:r>
          <a:r>
            <a:rPr lang="ru-RU" sz="1800" dirty="0" err="1" smtClean="0"/>
            <a:t>житлових</a:t>
          </a:r>
          <a:r>
            <a:rPr lang="ru-RU" sz="1800" dirty="0" smtClean="0"/>
            <a:t> </a:t>
          </a:r>
          <a:r>
            <a:rPr lang="ru-RU" sz="1800" dirty="0" err="1" smtClean="0"/>
            <a:t>будинків</a:t>
          </a:r>
          <a:r>
            <a:rPr lang="ru-RU" sz="1800" dirty="0" smtClean="0"/>
            <a:t> – 377,8 тис. </a:t>
          </a:r>
          <a:r>
            <a:rPr lang="ru-RU" sz="1800" dirty="0" err="1" smtClean="0"/>
            <a:t>грн</a:t>
          </a:r>
          <a:r>
            <a:rPr lang="ru-RU" sz="1800" dirty="0" smtClean="0"/>
            <a:t>.</a:t>
          </a:r>
          <a:endParaRPr lang="ru-RU" sz="1800" dirty="0"/>
        </a:p>
      </dgm:t>
    </dgm:pt>
    <dgm:pt modelId="{7A897F18-EF20-4C52-8ED6-0A5DE1B36584}" type="parTrans" cxnId="{F87152DE-F485-47AF-A962-1761CD151CC2}">
      <dgm:prSet/>
      <dgm:spPr/>
    </dgm:pt>
    <dgm:pt modelId="{C2AFA77D-91E5-4497-B8CA-D19FB8E2CDDA}" type="sibTrans" cxnId="{F87152DE-F485-47AF-A962-1761CD151CC2}">
      <dgm:prSet/>
      <dgm:spPr/>
    </dgm:pt>
    <dgm:pt modelId="{718A6925-64F0-4500-A903-5574416E1716}">
      <dgm:prSet custT="1"/>
      <dgm:spPr/>
      <dgm:t>
        <a:bodyPr/>
        <a:lstStyle/>
        <a:p>
          <a:r>
            <a:rPr lang="ru-RU" sz="1800" dirty="0" smtClean="0"/>
            <a:t>капітальний ремонт </a:t>
          </a:r>
          <a:r>
            <a:rPr lang="ru-RU" sz="1800" dirty="0" err="1" smtClean="0"/>
            <a:t>міжпанельних</a:t>
          </a:r>
          <a:r>
            <a:rPr lang="ru-RU" sz="1800" dirty="0" smtClean="0"/>
            <a:t> </a:t>
          </a:r>
          <a:r>
            <a:rPr lang="ru-RU" sz="1800" dirty="0" err="1" smtClean="0"/>
            <a:t>швів</a:t>
          </a:r>
          <a:r>
            <a:rPr lang="ru-RU" sz="1800" dirty="0" smtClean="0"/>
            <a:t> – 194,5 тис. </a:t>
          </a:r>
          <a:r>
            <a:rPr lang="ru-RU" sz="1800" dirty="0" err="1" smtClean="0"/>
            <a:t>грн</a:t>
          </a:r>
          <a:r>
            <a:rPr lang="ru-RU" sz="1800" dirty="0" smtClean="0"/>
            <a:t>.</a:t>
          </a:r>
          <a:endParaRPr lang="ru-RU" sz="1800" dirty="0"/>
        </a:p>
      </dgm:t>
    </dgm:pt>
    <dgm:pt modelId="{AE4262F6-4826-4873-B6F4-07A8074FB8E6}" type="parTrans" cxnId="{5D9867E5-CCBC-4732-BBA2-FB2A36007FB5}">
      <dgm:prSet/>
      <dgm:spPr/>
    </dgm:pt>
    <dgm:pt modelId="{ED3FF074-63B2-4AAA-B10F-469D3B67EB10}" type="sibTrans" cxnId="{5D9867E5-CCBC-4732-BBA2-FB2A36007FB5}">
      <dgm:prSet/>
      <dgm:spPr/>
    </dgm:pt>
    <dgm:pt modelId="{CD9AF210-ACA5-4E03-AF4B-20D992176B1B}">
      <dgm:prSet custT="1"/>
      <dgm:spPr/>
      <dgm:t>
        <a:bodyPr/>
        <a:lstStyle/>
        <a:p>
          <a:r>
            <a:rPr lang="uk-UA" sz="1800" dirty="0" smtClean="0"/>
            <a:t>капітальний ремонт мереж холодного водопостачання по вул.</a:t>
          </a:r>
          <a:r>
            <a:rPr lang="ru-RU" sz="1800" dirty="0" smtClean="0"/>
            <a:t> Гастелло, 74</a:t>
          </a:r>
          <a:r>
            <a:rPr lang="uk-UA" sz="1800" dirty="0" smtClean="0"/>
            <a:t> – 30,0 тис. грн.</a:t>
          </a:r>
          <a:endParaRPr lang="ru-RU" sz="1800" dirty="0"/>
        </a:p>
      </dgm:t>
    </dgm:pt>
    <dgm:pt modelId="{FD7F30E7-2386-442D-B5AF-5E5081D1A6ED}" type="parTrans" cxnId="{93B5C391-5A5F-45DB-ABEB-FCEE97FF67D6}">
      <dgm:prSet/>
      <dgm:spPr/>
    </dgm:pt>
    <dgm:pt modelId="{AB18E4BF-BA97-4A26-86DE-92533D9E6712}" type="sibTrans" cxnId="{93B5C391-5A5F-45DB-ABEB-FCEE97FF67D6}">
      <dgm:prSet/>
      <dgm:spPr/>
    </dgm:pt>
    <dgm:pt modelId="{54A6BBA7-75FB-400C-9CDE-BE9A8239BB24}" type="pres">
      <dgm:prSet presAssocID="{B420BAEB-3533-4C86-893A-C2AE288330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9ED94-05C7-4AE0-BEAB-A82F0ACADA19}" type="pres">
      <dgm:prSet presAssocID="{9747F893-C457-4D9A-AB37-96B47AF2F82B}" presName="composite" presStyleCnt="0"/>
      <dgm:spPr/>
    </dgm:pt>
    <dgm:pt modelId="{66AC674D-CBDB-4C60-92AE-0F3F1D7CFEC3}" type="pres">
      <dgm:prSet presAssocID="{9747F893-C457-4D9A-AB37-96B47AF2F8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8605-3030-4A52-95B8-9CAEC760A32F}" type="pres">
      <dgm:prSet presAssocID="{9747F893-C457-4D9A-AB37-96B47AF2F8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C52EF-9F94-4153-9541-3BF1CE08BC7A}" type="pres">
      <dgm:prSet presAssocID="{F76654D9-4D5D-442D-B1A5-556EE8638C88}" presName="sp" presStyleCnt="0"/>
      <dgm:spPr/>
    </dgm:pt>
    <dgm:pt modelId="{A706C92F-67BB-4EB6-AF07-61BCF6FDB36B}" type="pres">
      <dgm:prSet presAssocID="{C3C6F8D0-295D-4E39-A2B1-8B9C63527D49}" presName="composite" presStyleCnt="0"/>
      <dgm:spPr/>
    </dgm:pt>
    <dgm:pt modelId="{83BB0B04-B113-435A-B834-5D64B253A244}" type="pres">
      <dgm:prSet presAssocID="{C3C6F8D0-295D-4E39-A2B1-8B9C63527D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45216-EF8F-4E07-A5A0-315AD85A3B77}" type="pres">
      <dgm:prSet presAssocID="{C3C6F8D0-295D-4E39-A2B1-8B9C63527D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1F702-C979-4C0E-94F2-6AF34E5126C8}" type="pres">
      <dgm:prSet presAssocID="{A6CF8F80-D2F2-489C-886D-E4AC80D5905C}" presName="sp" presStyleCnt="0"/>
      <dgm:spPr/>
    </dgm:pt>
    <dgm:pt modelId="{FC1485AE-142F-446A-82AE-776005DE6299}" type="pres">
      <dgm:prSet presAssocID="{63A8F010-8E11-41D6-A080-7173AC2DE4A8}" presName="composite" presStyleCnt="0"/>
      <dgm:spPr/>
    </dgm:pt>
    <dgm:pt modelId="{E771FE3C-B935-41AC-9DF7-825145FFA583}" type="pres">
      <dgm:prSet presAssocID="{63A8F010-8E11-41D6-A080-7173AC2DE4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700EE-76B3-4EA1-936B-C1F5DDA9B8A1}" type="pres">
      <dgm:prSet presAssocID="{63A8F010-8E11-41D6-A080-7173AC2DE4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2C04A-44C7-418B-840B-47FE5F7390AD}" srcId="{B420BAEB-3533-4C86-893A-C2AE288330F5}" destId="{9747F893-C457-4D9A-AB37-96B47AF2F82B}" srcOrd="0" destOrd="0" parTransId="{8EEF400E-8429-4E0F-8FA2-0922C835F8E5}" sibTransId="{F76654D9-4D5D-442D-B1A5-556EE8638C88}"/>
    <dgm:cxn modelId="{8C4C286D-B153-435E-B136-3EEC27050087}" type="presOf" srcId="{63A8F010-8E11-41D6-A080-7173AC2DE4A8}" destId="{E771FE3C-B935-41AC-9DF7-825145FFA583}" srcOrd="0" destOrd="0" presId="urn:microsoft.com/office/officeart/2005/8/layout/chevron2"/>
    <dgm:cxn modelId="{5D9867E5-CCBC-4732-BBA2-FB2A36007FB5}" srcId="{C3C6F8D0-295D-4E39-A2B1-8B9C63527D49}" destId="{718A6925-64F0-4500-A903-5574416E1716}" srcOrd="0" destOrd="0" parTransId="{AE4262F6-4826-4873-B6F4-07A8074FB8E6}" sibTransId="{ED3FF074-63B2-4AAA-B10F-469D3B67EB10}"/>
    <dgm:cxn modelId="{9A29907E-9FEC-4973-93FA-8A31610E67F6}" type="presOf" srcId="{718A6925-64F0-4500-A903-5574416E1716}" destId="{9E445216-EF8F-4E07-A5A0-315AD85A3B77}" srcOrd="0" destOrd="0" presId="urn:microsoft.com/office/officeart/2005/8/layout/chevron2"/>
    <dgm:cxn modelId="{276084F3-8550-49A8-920A-7C4ACFB82344}" type="presOf" srcId="{B420BAEB-3533-4C86-893A-C2AE288330F5}" destId="{54A6BBA7-75FB-400C-9CDE-BE9A8239BB24}" srcOrd="0" destOrd="0" presId="urn:microsoft.com/office/officeart/2005/8/layout/chevron2"/>
    <dgm:cxn modelId="{93B5C391-5A5F-45DB-ABEB-FCEE97FF67D6}" srcId="{63A8F010-8E11-41D6-A080-7173AC2DE4A8}" destId="{CD9AF210-ACA5-4E03-AF4B-20D992176B1B}" srcOrd="0" destOrd="0" parTransId="{FD7F30E7-2386-442D-B5AF-5E5081D1A6ED}" sibTransId="{AB18E4BF-BA97-4A26-86DE-92533D9E6712}"/>
    <dgm:cxn modelId="{474663F2-AB29-4677-9AF6-33168A99FE07}" type="presOf" srcId="{CD9AF210-ACA5-4E03-AF4B-20D992176B1B}" destId="{A9D700EE-76B3-4EA1-936B-C1F5DDA9B8A1}" srcOrd="0" destOrd="0" presId="urn:microsoft.com/office/officeart/2005/8/layout/chevron2"/>
    <dgm:cxn modelId="{65323BAB-D269-4401-8460-BA02AB88A284}" srcId="{B420BAEB-3533-4C86-893A-C2AE288330F5}" destId="{C3C6F8D0-295D-4E39-A2B1-8B9C63527D49}" srcOrd="1" destOrd="0" parTransId="{6A8E796A-DEBF-4B35-AE95-9FB36A0EBD9B}" sibTransId="{A6CF8F80-D2F2-489C-886D-E4AC80D5905C}"/>
    <dgm:cxn modelId="{5C8CED40-E7F9-4E83-B666-C17235CD18D7}" type="presOf" srcId="{9747F893-C457-4D9A-AB37-96B47AF2F82B}" destId="{66AC674D-CBDB-4C60-92AE-0F3F1D7CFEC3}" srcOrd="0" destOrd="0" presId="urn:microsoft.com/office/officeart/2005/8/layout/chevron2"/>
    <dgm:cxn modelId="{7DF45578-01E7-458C-9D78-7DDB0BA58B7D}" type="presOf" srcId="{165F6144-6DA4-4C02-95FD-A15C262EA47E}" destId="{AFFE8605-3030-4A52-95B8-9CAEC760A32F}" srcOrd="0" destOrd="0" presId="urn:microsoft.com/office/officeart/2005/8/layout/chevron2"/>
    <dgm:cxn modelId="{3B7FEB8C-76A5-4BAF-A483-22EFCEB6B2D4}" type="presOf" srcId="{C3C6F8D0-295D-4E39-A2B1-8B9C63527D49}" destId="{83BB0B04-B113-435A-B834-5D64B253A244}" srcOrd="0" destOrd="0" presId="urn:microsoft.com/office/officeart/2005/8/layout/chevron2"/>
    <dgm:cxn modelId="{C6164E95-D399-4FFD-8510-CF141A304C07}" srcId="{B420BAEB-3533-4C86-893A-C2AE288330F5}" destId="{63A8F010-8E11-41D6-A080-7173AC2DE4A8}" srcOrd="2" destOrd="0" parTransId="{B7DAEEAB-E6AF-4DC4-89E7-59E58A1842DC}" sibTransId="{07D0186C-11D0-429D-BC80-47033D9DE8D1}"/>
    <dgm:cxn modelId="{F87152DE-F485-47AF-A962-1761CD151CC2}" srcId="{9747F893-C457-4D9A-AB37-96B47AF2F82B}" destId="{165F6144-6DA4-4C02-95FD-A15C262EA47E}" srcOrd="0" destOrd="0" parTransId="{7A897F18-EF20-4C52-8ED6-0A5DE1B36584}" sibTransId="{C2AFA77D-91E5-4497-B8CA-D19FB8E2CDDA}"/>
    <dgm:cxn modelId="{9B485C8C-0E9E-4488-8D0E-81511B7D54D6}" type="presParOf" srcId="{54A6BBA7-75FB-400C-9CDE-BE9A8239BB24}" destId="{4349ED94-05C7-4AE0-BEAB-A82F0ACADA19}" srcOrd="0" destOrd="0" presId="urn:microsoft.com/office/officeart/2005/8/layout/chevron2"/>
    <dgm:cxn modelId="{D6E941D4-45A7-4D7A-87E8-B7E88A8BF898}" type="presParOf" srcId="{4349ED94-05C7-4AE0-BEAB-A82F0ACADA19}" destId="{66AC674D-CBDB-4C60-92AE-0F3F1D7CFEC3}" srcOrd="0" destOrd="0" presId="urn:microsoft.com/office/officeart/2005/8/layout/chevron2"/>
    <dgm:cxn modelId="{094BAB21-CD22-43D4-ACEA-0B1DC6A34C60}" type="presParOf" srcId="{4349ED94-05C7-4AE0-BEAB-A82F0ACADA19}" destId="{AFFE8605-3030-4A52-95B8-9CAEC760A32F}" srcOrd="1" destOrd="0" presId="urn:microsoft.com/office/officeart/2005/8/layout/chevron2"/>
    <dgm:cxn modelId="{2A4EF5F2-1BB3-4A81-AB40-385748BA9982}" type="presParOf" srcId="{54A6BBA7-75FB-400C-9CDE-BE9A8239BB24}" destId="{F87C52EF-9F94-4153-9541-3BF1CE08BC7A}" srcOrd="1" destOrd="0" presId="urn:microsoft.com/office/officeart/2005/8/layout/chevron2"/>
    <dgm:cxn modelId="{88E9721B-3C50-4499-9F79-00216E050175}" type="presParOf" srcId="{54A6BBA7-75FB-400C-9CDE-BE9A8239BB24}" destId="{A706C92F-67BB-4EB6-AF07-61BCF6FDB36B}" srcOrd="2" destOrd="0" presId="urn:microsoft.com/office/officeart/2005/8/layout/chevron2"/>
    <dgm:cxn modelId="{0B172ED4-F69C-4832-A5CE-D403F181040C}" type="presParOf" srcId="{A706C92F-67BB-4EB6-AF07-61BCF6FDB36B}" destId="{83BB0B04-B113-435A-B834-5D64B253A244}" srcOrd="0" destOrd="0" presId="urn:microsoft.com/office/officeart/2005/8/layout/chevron2"/>
    <dgm:cxn modelId="{8F86D5F6-470E-4296-8C86-024F5EA324A5}" type="presParOf" srcId="{A706C92F-67BB-4EB6-AF07-61BCF6FDB36B}" destId="{9E445216-EF8F-4E07-A5A0-315AD85A3B77}" srcOrd="1" destOrd="0" presId="urn:microsoft.com/office/officeart/2005/8/layout/chevron2"/>
    <dgm:cxn modelId="{BCC54680-0142-48CC-960E-256C7A32DC2E}" type="presParOf" srcId="{54A6BBA7-75FB-400C-9CDE-BE9A8239BB24}" destId="{F9C1F702-C979-4C0E-94F2-6AF34E5126C8}" srcOrd="3" destOrd="0" presId="urn:microsoft.com/office/officeart/2005/8/layout/chevron2"/>
    <dgm:cxn modelId="{80D587A6-8BAC-42D9-BE49-8F8F65B23406}" type="presParOf" srcId="{54A6BBA7-75FB-400C-9CDE-BE9A8239BB24}" destId="{FC1485AE-142F-446A-82AE-776005DE6299}" srcOrd="4" destOrd="0" presId="urn:microsoft.com/office/officeart/2005/8/layout/chevron2"/>
    <dgm:cxn modelId="{ED192588-A7E0-4892-A608-F871128E455A}" type="presParOf" srcId="{FC1485AE-142F-446A-82AE-776005DE6299}" destId="{E771FE3C-B935-41AC-9DF7-825145FFA583}" srcOrd="0" destOrd="0" presId="urn:microsoft.com/office/officeart/2005/8/layout/chevron2"/>
    <dgm:cxn modelId="{EB16847A-7C88-4B80-91F4-604634EC35CA}" type="presParOf" srcId="{FC1485AE-142F-446A-82AE-776005DE6299}" destId="{A9D700EE-76B3-4EA1-936B-C1F5DDA9B8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275472D-8B14-450F-9E96-4168BE52F9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A36C9B7-C498-4145-B831-9153872FA52D}">
      <dgm:prSet phldrT="[Текст]" custT="1"/>
      <dgm:spPr/>
      <dgm:t>
        <a:bodyPr/>
        <a:lstStyle/>
        <a:p>
          <a:r>
            <a:rPr lang="ru-RU" sz="1800" dirty="0" smtClean="0"/>
            <a:t>Проведено  </a:t>
          </a:r>
          <a:r>
            <a:rPr lang="ru-RU" sz="1800" dirty="0" err="1" smtClean="0"/>
            <a:t>відшкодування</a:t>
          </a:r>
          <a:r>
            <a:rPr lang="ru-RU" sz="1800" dirty="0" smtClean="0"/>
            <a:t> </a:t>
          </a:r>
          <a:r>
            <a:rPr lang="ru-RU" sz="1800" dirty="0" err="1" smtClean="0"/>
            <a:t>різниці</a:t>
          </a:r>
          <a:r>
            <a:rPr lang="ru-RU" sz="1800" dirty="0" smtClean="0"/>
            <a:t> в тарафах на </a:t>
          </a:r>
          <a:r>
            <a:rPr lang="ru-RU" sz="1800" dirty="0" err="1" smtClean="0"/>
            <a:t>користь</a:t>
          </a:r>
          <a:r>
            <a:rPr lang="ru-RU" sz="1800" dirty="0" smtClean="0"/>
            <a:t> КП «Водоканал» за </a:t>
          </a:r>
          <a:r>
            <a:rPr lang="ru-RU" sz="1800" dirty="0" err="1" smtClean="0"/>
            <a:t>послуги</a:t>
          </a:r>
          <a:r>
            <a:rPr lang="ru-RU" sz="1800" dirty="0" smtClean="0"/>
            <a:t> </a:t>
          </a:r>
          <a:r>
            <a:rPr lang="ru-RU" sz="1800" dirty="0" err="1" smtClean="0"/>
            <a:t>водопостачання</a:t>
          </a:r>
          <a:r>
            <a:rPr lang="ru-RU" sz="1800" dirty="0" smtClean="0"/>
            <a:t> та </a:t>
          </a:r>
          <a:r>
            <a:rPr lang="ru-RU" sz="1800" dirty="0" err="1" smtClean="0"/>
            <a:t>водовідведення</a:t>
          </a:r>
          <a:r>
            <a:rPr lang="ru-RU" sz="1800" dirty="0" smtClean="0"/>
            <a:t> в </a:t>
          </a:r>
          <a:r>
            <a:rPr lang="ru-RU" sz="1800" dirty="0" err="1" smtClean="0"/>
            <a:t>сумі</a:t>
          </a:r>
          <a:r>
            <a:rPr lang="ru-RU" sz="1800" dirty="0" smtClean="0"/>
            <a:t> 388,1 тис. </a:t>
          </a:r>
          <a:r>
            <a:rPr lang="ru-RU" sz="1800" dirty="0" err="1" smtClean="0"/>
            <a:t>грн</a:t>
          </a:r>
          <a:r>
            <a:rPr lang="ru-RU" sz="1800" dirty="0" smtClean="0"/>
            <a:t>.</a:t>
          </a:r>
          <a:endParaRPr lang="ru-RU" sz="1800" dirty="0"/>
        </a:p>
      </dgm:t>
    </dgm:pt>
    <dgm:pt modelId="{79E564B2-1253-4A35-A4DE-89C1D3226ED4}" type="parTrans" cxnId="{A570A5BE-00F5-4606-8733-3B9B3E1C4DA6}">
      <dgm:prSet/>
      <dgm:spPr/>
      <dgm:t>
        <a:bodyPr/>
        <a:lstStyle/>
        <a:p>
          <a:endParaRPr lang="ru-RU" sz="1800"/>
        </a:p>
      </dgm:t>
    </dgm:pt>
    <dgm:pt modelId="{540E74C9-D6C2-4775-A713-162CFDBD3C38}" type="sibTrans" cxnId="{A570A5BE-00F5-4606-8733-3B9B3E1C4DA6}">
      <dgm:prSet/>
      <dgm:spPr/>
      <dgm:t>
        <a:bodyPr/>
        <a:lstStyle/>
        <a:p>
          <a:endParaRPr lang="ru-RU" sz="1800"/>
        </a:p>
      </dgm:t>
    </dgm:pt>
    <dgm:pt modelId="{AEAA942E-47DF-44EF-8D86-81CDB9F8DA67}">
      <dgm:prSet phldrT="[Текст]" custT="1"/>
      <dgm:spPr/>
      <dgm:t>
        <a:bodyPr/>
        <a:lstStyle/>
        <a:p>
          <a:r>
            <a:rPr lang="ru-RU" sz="1800" dirty="0" smtClean="0"/>
            <a:t>На </a:t>
          </a:r>
          <a:r>
            <a:rPr lang="ru-RU" sz="1800" dirty="0" err="1" smtClean="0"/>
            <a:t>реконструкцію</a:t>
          </a:r>
          <a:r>
            <a:rPr lang="ru-RU" sz="1800" dirty="0" smtClean="0"/>
            <a:t> </a:t>
          </a:r>
          <a:r>
            <a:rPr lang="ru-RU" sz="1800" dirty="0" err="1" smtClean="0"/>
            <a:t>вуличного</a:t>
          </a:r>
          <a:r>
            <a:rPr lang="ru-RU" sz="1800" dirty="0" smtClean="0"/>
            <a:t> </a:t>
          </a:r>
          <a:r>
            <a:rPr lang="ru-RU" sz="1800" dirty="0" err="1" smtClean="0"/>
            <a:t>освітлення</a:t>
          </a:r>
          <a:r>
            <a:rPr lang="ru-RU" sz="1800" dirty="0" smtClean="0"/>
            <a:t> </a:t>
          </a:r>
          <a:r>
            <a:rPr lang="ru-RU" sz="1800" dirty="0" err="1" smtClean="0"/>
            <a:t>використано</a:t>
          </a:r>
          <a:r>
            <a:rPr lang="ru-RU" sz="1800" dirty="0" smtClean="0"/>
            <a:t> – 34,8 тис. </a:t>
          </a:r>
          <a:r>
            <a:rPr lang="ru-RU" sz="1800" dirty="0" err="1" smtClean="0"/>
            <a:t>грн</a:t>
          </a:r>
          <a:r>
            <a:rPr lang="ru-RU" sz="1800" dirty="0" smtClean="0"/>
            <a:t>. </a:t>
          </a:r>
          <a:r>
            <a:rPr lang="ru-RU" sz="1800" dirty="0" err="1" smtClean="0"/>
            <a:t>Виконані</a:t>
          </a:r>
          <a:r>
            <a:rPr lang="ru-RU" sz="1800" dirty="0" smtClean="0"/>
            <a:t> </a:t>
          </a:r>
          <a:r>
            <a:rPr lang="ru-RU" sz="1800" dirty="0" err="1" smtClean="0"/>
            <a:t>роботи</a:t>
          </a:r>
          <a:r>
            <a:rPr lang="ru-RU" sz="1800" dirty="0" smtClean="0"/>
            <a:t> по </a:t>
          </a:r>
          <a:r>
            <a:rPr lang="ru-RU" sz="1800" dirty="0" err="1" smtClean="0"/>
            <a:t>освітленню</a:t>
          </a:r>
          <a:r>
            <a:rPr lang="ru-RU" sz="1800" dirty="0" smtClean="0"/>
            <a:t> </a:t>
          </a:r>
          <a:r>
            <a:rPr lang="ru-RU" sz="1800" dirty="0" err="1" smtClean="0"/>
            <a:t>вул</a:t>
          </a:r>
          <a:r>
            <a:rPr lang="ru-RU" sz="1800" dirty="0" smtClean="0"/>
            <a:t>. Антонова, </a:t>
          </a:r>
          <a:r>
            <a:rPr lang="ru-RU" sz="1800" dirty="0" err="1" smtClean="0"/>
            <a:t>Русіянова</a:t>
          </a:r>
          <a:r>
            <a:rPr lang="ru-RU" sz="1800" dirty="0" smtClean="0"/>
            <a:t>, </a:t>
          </a:r>
          <a:r>
            <a:rPr lang="ru-RU" sz="1800" dirty="0" err="1" smtClean="0"/>
            <a:t>Рибалка</a:t>
          </a:r>
          <a:endParaRPr lang="ru-RU" sz="1800" dirty="0"/>
        </a:p>
      </dgm:t>
    </dgm:pt>
    <dgm:pt modelId="{F91A4160-F3F8-4327-9F5C-C83E6C843EFA}" type="parTrans" cxnId="{49ACAC93-6295-4636-8EF1-7ED060A88BBD}">
      <dgm:prSet/>
      <dgm:spPr/>
      <dgm:t>
        <a:bodyPr/>
        <a:lstStyle/>
        <a:p>
          <a:endParaRPr lang="ru-RU" sz="1800"/>
        </a:p>
      </dgm:t>
    </dgm:pt>
    <dgm:pt modelId="{FEEC5F7B-4C83-4238-9B0F-1D8EBC7FC5E7}" type="sibTrans" cxnId="{49ACAC93-6295-4636-8EF1-7ED060A88BBD}">
      <dgm:prSet/>
      <dgm:spPr/>
      <dgm:t>
        <a:bodyPr/>
        <a:lstStyle/>
        <a:p>
          <a:endParaRPr lang="ru-RU" sz="1800"/>
        </a:p>
      </dgm:t>
    </dgm:pt>
    <dgm:pt modelId="{7BC47E13-5C97-49B9-8860-D324BD3E4B64}">
      <dgm:prSet phldrT="[Текст]" custT="1"/>
      <dgm:spPr/>
      <dgm:t>
        <a:bodyPr/>
        <a:lstStyle/>
        <a:p>
          <a:r>
            <a:rPr lang="ru-RU" sz="1800" dirty="0" err="1" smtClean="0"/>
            <a:t>Виготовлення</a:t>
          </a:r>
          <a:r>
            <a:rPr lang="ru-RU" sz="1800" dirty="0" smtClean="0"/>
            <a:t> Генерального плану </a:t>
          </a:r>
          <a:r>
            <a:rPr lang="ru-RU" sz="1800" dirty="0" err="1" smtClean="0"/>
            <a:t>забудови</a:t>
          </a:r>
          <a:r>
            <a:rPr lang="ru-RU" sz="1800" dirty="0" smtClean="0"/>
            <a:t> </a:t>
          </a:r>
          <a:r>
            <a:rPr lang="ru-RU" sz="1800" dirty="0" err="1" smtClean="0"/>
            <a:t>міста</a:t>
          </a:r>
          <a:r>
            <a:rPr lang="ru-RU" sz="1800" dirty="0" smtClean="0"/>
            <a:t> (</a:t>
          </a:r>
          <a:r>
            <a:rPr lang="ru-RU" sz="1800" dirty="0" err="1" smtClean="0"/>
            <a:t>проведення</a:t>
          </a:r>
          <a:r>
            <a:rPr lang="ru-RU" sz="1800" dirty="0" smtClean="0"/>
            <a:t> </a:t>
          </a:r>
          <a:r>
            <a:rPr lang="ru-RU" sz="1800" dirty="0" err="1" smtClean="0"/>
            <a:t>аеродинамічної</a:t>
          </a:r>
          <a:r>
            <a:rPr lang="ru-RU" sz="1800" dirty="0" smtClean="0"/>
            <a:t> </a:t>
          </a:r>
          <a:r>
            <a:rPr lang="ru-RU" sz="1800" dirty="0" err="1" smtClean="0"/>
            <a:t>зйомки</a:t>
          </a:r>
          <a:r>
            <a:rPr lang="ru-RU" sz="1800" dirty="0" smtClean="0"/>
            <a:t> для </a:t>
          </a:r>
          <a:r>
            <a:rPr lang="ru-RU" sz="1800" dirty="0" err="1" smtClean="0"/>
            <a:t>виготовлення</a:t>
          </a:r>
          <a:r>
            <a:rPr lang="ru-RU" sz="1800" dirty="0" smtClean="0"/>
            <a:t> </a:t>
          </a:r>
          <a:r>
            <a:rPr lang="ru-RU" sz="1800" dirty="0" err="1" smtClean="0"/>
            <a:t>картографічної</a:t>
          </a:r>
          <a:r>
            <a:rPr lang="ru-RU" sz="1800" dirty="0" smtClean="0"/>
            <a:t> </a:t>
          </a:r>
          <a:r>
            <a:rPr lang="ru-RU" sz="1800" dirty="0" err="1" smtClean="0"/>
            <a:t>сфеми</a:t>
          </a:r>
          <a:r>
            <a:rPr lang="ru-RU" sz="1800" dirty="0" smtClean="0"/>
            <a:t>) – 232,1 тис. </a:t>
          </a:r>
          <a:r>
            <a:rPr lang="ru-RU" sz="1800" dirty="0" err="1" smtClean="0"/>
            <a:t>грн</a:t>
          </a:r>
          <a:r>
            <a:rPr lang="ru-RU" sz="1800" dirty="0" smtClean="0"/>
            <a:t>.</a:t>
          </a:r>
          <a:endParaRPr lang="ru-RU" sz="1800" dirty="0"/>
        </a:p>
      </dgm:t>
    </dgm:pt>
    <dgm:pt modelId="{E851D401-E68C-45B0-A405-C45D71ED7EEA}" type="parTrans" cxnId="{58F26E5E-3162-4B9C-8341-A5C69ADEC359}">
      <dgm:prSet/>
      <dgm:spPr/>
    </dgm:pt>
    <dgm:pt modelId="{3D70366C-F3D5-49D0-8406-491C511C170D}" type="sibTrans" cxnId="{58F26E5E-3162-4B9C-8341-A5C69ADEC359}">
      <dgm:prSet/>
      <dgm:spPr/>
    </dgm:pt>
    <dgm:pt modelId="{D90FCC16-C16F-4649-8C12-29F4D5D4BC6C}">
      <dgm:prSet phldrT="[Текст]" custT="1"/>
      <dgm:spPr/>
      <dgm:t>
        <a:bodyPr/>
        <a:lstStyle/>
        <a:p>
          <a:r>
            <a:rPr lang="ru-RU" sz="1800" dirty="0" err="1" smtClean="0"/>
            <a:t>Проведені</a:t>
          </a:r>
          <a:r>
            <a:rPr lang="ru-RU" sz="1800" dirty="0" smtClean="0"/>
            <a:t> </a:t>
          </a:r>
          <a:r>
            <a:rPr lang="ru-RU" sz="1800" dirty="0" err="1" smtClean="0"/>
            <a:t>проектні</a:t>
          </a:r>
          <a:r>
            <a:rPr lang="ru-RU" sz="1800" dirty="0" smtClean="0"/>
            <a:t> </a:t>
          </a:r>
          <a:r>
            <a:rPr lang="ru-RU" sz="1800" dirty="0" err="1" smtClean="0"/>
            <a:t>роботи</a:t>
          </a:r>
          <a:r>
            <a:rPr lang="ru-RU" sz="1800" dirty="0" smtClean="0"/>
            <a:t> по </a:t>
          </a:r>
          <a:r>
            <a:rPr lang="ru-RU" sz="1800" dirty="0" err="1" smtClean="0"/>
            <a:t>реконструкції</a:t>
          </a:r>
          <a:r>
            <a:rPr lang="ru-RU" sz="1800" dirty="0" smtClean="0"/>
            <a:t> </a:t>
          </a:r>
          <a:r>
            <a:rPr lang="ru-RU" sz="1800" dirty="0" err="1" smtClean="0"/>
            <a:t>нежитлового</a:t>
          </a:r>
          <a:r>
            <a:rPr lang="ru-RU" sz="1800" dirty="0" smtClean="0"/>
            <a:t> </a:t>
          </a:r>
          <a:r>
            <a:rPr lang="ru-RU" sz="1800" dirty="0" err="1" smtClean="0"/>
            <a:t>приміщення</a:t>
          </a:r>
          <a:r>
            <a:rPr lang="ru-RU" sz="1800" dirty="0" smtClean="0"/>
            <a:t> </a:t>
          </a:r>
          <a:r>
            <a:rPr lang="ru-RU" sz="1800" dirty="0" err="1" smtClean="0"/>
            <a:t>під</a:t>
          </a:r>
          <a:r>
            <a:rPr lang="ru-RU" sz="1800" dirty="0" smtClean="0"/>
            <a:t> </a:t>
          </a:r>
          <a:r>
            <a:rPr lang="ru-RU" sz="1800" dirty="0" err="1" smtClean="0"/>
            <a:t>квартири</a:t>
          </a:r>
          <a:r>
            <a:rPr lang="ru-RU" sz="1800" dirty="0" smtClean="0"/>
            <a:t> </a:t>
          </a:r>
          <a:r>
            <a:rPr lang="ru-RU" sz="1800" dirty="0" err="1" smtClean="0"/>
            <a:t>по</a:t>
          </a:r>
          <a:r>
            <a:rPr lang="ru-RU" sz="1800" dirty="0" smtClean="0"/>
            <a:t> </a:t>
          </a:r>
          <a:r>
            <a:rPr lang="ru-RU" sz="1800" dirty="0" err="1" smtClean="0"/>
            <a:t>вул</a:t>
          </a:r>
          <a:r>
            <a:rPr lang="ru-RU" sz="1800" dirty="0" smtClean="0"/>
            <a:t>. </a:t>
          </a:r>
          <a:r>
            <a:rPr lang="ru-RU" sz="1800" dirty="0" err="1" smtClean="0"/>
            <a:t>Леніна</a:t>
          </a:r>
          <a:r>
            <a:rPr lang="ru-RU" sz="1800" dirty="0" smtClean="0"/>
            <a:t>, 32 «А» -      5,5 тис. </a:t>
          </a:r>
          <a:r>
            <a:rPr lang="ru-RU" sz="1800" dirty="0" err="1" smtClean="0"/>
            <a:t>грн</a:t>
          </a:r>
          <a:endParaRPr lang="ru-RU" sz="1800" dirty="0"/>
        </a:p>
      </dgm:t>
    </dgm:pt>
    <dgm:pt modelId="{2DDBD7A4-7EDB-41D6-9BB5-5C9B946913D0}" type="parTrans" cxnId="{71DEAA7F-128E-4093-960A-C23F42BCE130}">
      <dgm:prSet/>
      <dgm:spPr/>
    </dgm:pt>
    <dgm:pt modelId="{A1C9A3AD-13AF-4283-8887-3CD855E228EA}" type="sibTrans" cxnId="{71DEAA7F-128E-4093-960A-C23F42BCE130}">
      <dgm:prSet/>
      <dgm:spPr/>
    </dgm:pt>
    <dgm:pt modelId="{A2442C8A-A41D-4B0B-B766-0EC6CA973307}" type="pres">
      <dgm:prSet presAssocID="{4275472D-8B14-450F-9E96-4168BE52F961}" presName="linearFlow" presStyleCnt="0">
        <dgm:presLayoutVars>
          <dgm:dir/>
          <dgm:resizeHandles val="exact"/>
        </dgm:presLayoutVars>
      </dgm:prSet>
      <dgm:spPr/>
    </dgm:pt>
    <dgm:pt modelId="{CEB3ABEC-2DB3-4169-BB8E-47F40D4C3E13}" type="pres">
      <dgm:prSet presAssocID="{5A36C9B7-C498-4145-B831-9153872FA52D}" presName="composite" presStyleCnt="0"/>
      <dgm:spPr/>
    </dgm:pt>
    <dgm:pt modelId="{04943750-D40E-4BFA-8954-0E81E706AFC9}" type="pres">
      <dgm:prSet presAssocID="{5A36C9B7-C498-4145-B831-9153872FA52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4AF241-7B86-4F08-8F88-84262C031B2A}" type="pres">
      <dgm:prSet presAssocID="{5A36C9B7-C498-4145-B831-9153872FA52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B367A-6857-436C-9FA9-FAA303414DE4}" type="pres">
      <dgm:prSet presAssocID="{540E74C9-D6C2-4775-A713-162CFDBD3C38}" presName="spacing" presStyleCnt="0"/>
      <dgm:spPr/>
    </dgm:pt>
    <dgm:pt modelId="{AFC327AC-03F0-45C9-9CE5-8D485714E63F}" type="pres">
      <dgm:prSet presAssocID="{7BC47E13-5C97-49B9-8860-D324BD3E4B64}" presName="composite" presStyleCnt="0"/>
      <dgm:spPr/>
    </dgm:pt>
    <dgm:pt modelId="{73B5F3DE-0C88-4EA5-895C-341A8FBDA559}" type="pres">
      <dgm:prSet presAssocID="{7BC47E13-5C97-49B9-8860-D324BD3E4B6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98C676-C71F-4286-90C7-460005027832}" type="pres">
      <dgm:prSet presAssocID="{7BC47E13-5C97-49B9-8860-D324BD3E4B6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515BB-1035-49CE-B749-9E80366DD82A}" type="pres">
      <dgm:prSet presAssocID="{3D70366C-F3D5-49D0-8406-491C511C170D}" presName="spacing" presStyleCnt="0"/>
      <dgm:spPr/>
    </dgm:pt>
    <dgm:pt modelId="{F10889D9-FCB5-4A14-996E-19B33BA54362}" type="pres">
      <dgm:prSet presAssocID="{AEAA942E-47DF-44EF-8D86-81CDB9F8DA67}" presName="composite" presStyleCnt="0"/>
      <dgm:spPr/>
    </dgm:pt>
    <dgm:pt modelId="{7D089C45-C869-455F-B720-9C4358171C0B}" type="pres">
      <dgm:prSet presAssocID="{AEAA942E-47DF-44EF-8D86-81CDB9F8DA67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846BD5-13A3-4BD9-9E88-08E5464782DD}" type="pres">
      <dgm:prSet presAssocID="{AEAA942E-47DF-44EF-8D86-81CDB9F8DA6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A4DEB-3125-4217-B8D2-B42605A50ABA}" type="pres">
      <dgm:prSet presAssocID="{FEEC5F7B-4C83-4238-9B0F-1D8EBC7FC5E7}" presName="spacing" presStyleCnt="0"/>
      <dgm:spPr/>
    </dgm:pt>
    <dgm:pt modelId="{E440A457-7938-4EA7-9E8E-B6163222CC51}" type="pres">
      <dgm:prSet presAssocID="{D90FCC16-C16F-4649-8C12-29F4D5D4BC6C}" presName="composite" presStyleCnt="0"/>
      <dgm:spPr/>
    </dgm:pt>
    <dgm:pt modelId="{E2BE953D-8B8B-4D4E-9059-3A1B53F5A13F}" type="pres">
      <dgm:prSet presAssocID="{D90FCC16-C16F-4649-8C12-29F4D5D4BC6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D62D6AC-CAE1-4AB7-967C-5CC3DB657570}" type="pres">
      <dgm:prSet presAssocID="{D90FCC16-C16F-4649-8C12-29F4D5D4BC6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EAA7F-128E-4093-960A-C23F42BCE130}" srcId="{4275472D-8B14-450F-9E96-4168BE52F961}" destId="{D90FCC16-C16F-4649-8C12-29F4D5D4BC6C}" srcOrd="3" destOrd="0" parTransId="{2DDBD7A4-7EDB-41D6-9BB5-5C9B946913D0}" sibTransId="{A1C9A3AD-13AF-4283-8887-3CD855E228EA}"/>
    <dgm:cxn modelId="{81A316A0-4EB9-4579-8DB4-249B92690C7C}" type="presOf" srcId="{7BC47E13-5C97-49B9-8860-D324BD3E4B64}" destId="{8298C676-C71F-4286-90C7-460005027832}" srcOrd="0" destOrd="0" presId="urn:microsoft.com/office/officeart/2005/8/layout/vList3"/>
    <dgm:cxn modelId="{4052D328-8500-4F75-BA45-88B8C8BF1B9C}" type="presOf" srcId="{D90FCC16-C16F-4649-8C12-29F4D5D4BC6C}" destId="{8D62D6AC-CAE1-4AB7-967C-5CC3DB657570}" srcOrd="0" destOrd="0" presId="urn:microsoft.com/office/officeart/2005/8/layout/vList3"/>
    <dgm:cxn modelId="{A570A5BE-00F5-4606-8733-3B9B3E1C4DA6}" srcId="{4275472D-8B14-450F-9E96-4168BE52F961}" destId="{5A36C9B7-C498-4145-B831-9153872FA52D}" srcOrd="0" destOrd="0" parTransId="{79E564B2-1253-4A35-A4DE-89C1D3226ED4}" sibTransId="{540E74C9-D6C2-4775-A713-162CFDBD3C38}"/>
    <dgm:cxn modelId="{443C9CBC-E16D-481A-A221-4D10F245B980}" type="presOf" srcId="{AEAA942E-47DF-44EF-8D86-81CDB9F8DA67}" destId="{C9846BD5-13A3-4BD9-9E88-08E5464782DD}" srcOrd="0" destOrd="0" presId="urn:microsoft.com/office/officeart/2005/8/layout/vList3"/>
    <dgm:cxn modelId="{49ACAC93-6295-4636-8EF1-7ED060A88BBD}" srcId="{4275472D-8B14-450F-9E96-4168BE52F961}" destId="{AEAA942E-47DF-44EF-8D86-81CDB9F8DA67}" srcOrd="2" destOrd="0" parTransId="{F91A4160-F3F8-4327-9F5C-C83E6C843EFA}" sibTransId="{FEEC5F7B-4C83-4238-9B0F-1D8EBC7FC5E7}"/>
    <dgm:cxn modelId="{7006C184-FD68-4064-83B2-122841CA7025}" type="presOf" srcId="{5A36C9B7-C498-4145-B831-9153872FA52D}" destId="{CF4AF241-7B86-4F08-8F88-84262C031B2A}" srcOrd="0" destOrd="0" presId="urn:microsoft.com/office/officeart/2005/8/layout/vList3"/>
    <dgm:cxn modelId="{58F26E5E-3162-4B9C-8341-A5C69ADEC359}" srcId="{4275472D-8B14-450F-9E96-4168BE52F961}" destId="{7BC47E13-5C97-49B9-8860-D324BD3E4B64}" srcOrd="1" destOrd="0" parTransId="{E851D401-E68C-45B0-A405-C45D71ED7EEA}" sibTransId="{3D70366C-F3D5-49D0-8406-491C511C170D}"/>
    <dgm:cxn modelId="{E8DDC2C8-8CA9-4C08-AAB6-C43FEFCC75F3}" type="presOf" srcId="{4275472D-8B14-450F-9E96-4168BE52F961}" destId="{A2442C8A-A41D-4B0B-B766-0EC6CA973307}" srcOrd="0" destOrd="0" presId="urn:microsoft.com/office/officeart/2005/8/layout/vList3"/>
    <dgm:cxn modelId="{AB3BF7C2-816D-413C-96EC-28055B47B436}" type="presParOf" srcId="{A2442C8A-A41D-4B0B-B766-0EC6CA973307}" destId="{CEB3ABEC-2DB3-4169-BB8E-47F40D4C3E13}" srcOrd="0" destOrd="0" presId="urn:microsoft.com/office/officeart/2005/8/layout/vList3"/>
    <dgm:cxn modelId="{01F8DEAE-1744-4343-9884-6FE5BAF84C04}" type="presParOf" srcId="{CEB3ABEC-2DB3-4169-BB8E-47F40D4C3E13}" destId="{04943750-D40E-4BFA-8954-0E81E706AFC9}" srcOrd="0" destOrd="0" presId="urn:microsoft.com/office/officeart/2005/8/layout/vList3"/>
    <dgm:cxn modelId="{BED0DB59-AA58-4ED9-A260-FC8D4E045EF8}" type="presParOf" srcId="{CEB3ABEC-2DB3-4169-BB8E-47F40D4C3E13}" destId="{CF4AF241-7B86-4F08-8F88-84262C031B2A}" srcOrd="1" destOrd="0" presId="urn:microsoft.com/office/officeart/2005/8/layout/vList3"/>
    <dgm:cxn modelId="{8F1A131E-0CD3-49E1-818B-BD6F2E8E4919}" type="presParOf" srcId="{A2442C8A-A41D-4B0B-B766-0EC6CA973307}" destId="{71DB367A-6857-436C-9FA9-FAA303414DE4}" srcOrd="1" destOrd="0" presId="urn:microsoft.com/office/officeart/2005/8/layout/vList3"/>
    <dgm:cxn modelId="{9BC7449C-846E-4421-A39F-74004F532580}" type="presParOf" srcId="{A2442C8A-A41D-4B0B-B766-0EC6CA973307}" destId="{AFC327AC-03F0-45C9-9CE5-8D485714E63F}" srcOrd="2" destOrd="0" presId="urn:microsoft.com/office/officeart/2005/8/layout/vList3"/>
    <dgm:cxn modelId="{5C6D2107-EA7D-4665-B30B-E2F209410087}" type="presParOf" srcId="{AFC327AC-03F0-45C9-9CE5-8D485714E63F}" destId="{73B5F3DE-0C88-4EA5-895C-341A8FBDA559}" srcOrd="0" destOrd="0" presId="urn:microsoft.com/office/officeart/2005/8/layout/vList3"/>
    <dgm:cxn modelId="{5A7F18F8-5897-406C-9441-E236F9C77FF5}" type="presParOf" srcId="{AFC327AC-03F0-45C9-9CE5-8D485714E63F}" destId="{8298C676-C71F-4286-90C7-460005027832}" srcOrd="1" destOrd="0" presId="urn:microsoft.com/office/officeart/2005/8/layout/vList3"/>
    <dgm:cxn modelId="{16E6137F-EB94-43CB-98D3-A7F88EEF894E}" type="presParOf" srcId="{A2442C8A-A41D-4B0B-B766-0EC6CA973307}" destId="{8E0515BB-1035-49CE-B749-9E80366DD82A}" srcOrd="3" destOrd="0" presId="urn:microsoft.com/office/officeart/2005/8/layout/vList3"/>
    <dgm:cxn modelId="{619F55F1-B5FB-4A0C-8091-0E5F6832A1C9}" type="presParOf" srcId="{A2442C8A-A41D-4B0B-B766-0EC6CA973307}" destId="{F10889D9-FCB5-4A14-996E-19B33BA54362}" srcOrd="4" destOrd="0" presId="urn:microsoft.com/office/officeart/2005/8/layout/vList3"/>
    <dgm:cxn modelId="{FADBFBBF-C093-4BA4-8F26-C49FA0E5FB20}" type="presParOf" srcId="{F10889D9-FCB5-4A14-996E-19B33BA54362}" destId="{7D089C45-C869-455F-B720-9C4358171C0B}" srcOrd="0" destOrd="0" presId="urn:microsoft.com/office/officeart/2005/8/layout/vList3"/>
    <dgm:cxn modelId="{AF3EB143-FFCB-4D07-8883-035E305EA454}" type="presParOf" srcId="{F10889D9-FCB5-4A14-996E-19B33BA54362}" destId="{C9846BD5-13A3-4BD9-9E88-08E5464782DD}" srcOrd="1" destOrd="0" presId="urn:microsoft.com/office/officeart/2005/8/layout/vList3"/>
    <dgm:cxn modelId="{47D4F95F-5598-451E-A4B1-52AF80DBD220}" type="presParOf" srcId="{A2442C8A-A41D-4B0B-B766-0EC6CA973307}" destId="{BF3A4DEB-3125-4217-B8D2-B42605A50ABA}" srcOrd="5" destOrd="0" presId="urn:microsoft.com/office/officeart/2005/8/layout/vList3"/>
    <dgm:cxn modelId="{54D53973-7918-4EAB-B61D-D8DA119579E7}" type="presParOf" srcId="{A2442C8A-A41D-4B0B-B766-0EC6CA973307}" destId="{E440A457-7938-4EA7-9E8E-B6163222CC51}" srcOrd="6" destOrd="0" presId="urn:microsoft.com/office/officeart/2005/8/layout/vList3"/>
    <dgm:cxn modelId="{E61117FD-4876-4F98-9C08-F726FF7CD0BA}" type="presParOf" srcId="{E440A457-7938-4EA7-9E8E-B6163222CC51}" destId="{E2BE953D-8B8B-4D4E-9059-3A1B53F5A13F}" srcOrd="0" destOrd="0" presId="urn:microsoft.com/office/officeart/2005/8/layout/vList3"/>
    <dgm:cxn modelId="{40C2D541-F5AB-4F6F-9567-C5070293E451}" type="presParOf" srcId="{E440A457-7938-4EA7-9E8E-B6163222CC51}" destId="{8D62D6AC-CAE1-4AB7-967C-5CC3DB65757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5A5DC1-6F1F-4A8B-B3C7-0216C48EFF73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E97B7E-138A-41B4-AE6C-045DDDBE636D}">
      <dgm:prSet phldrT="[Текст]" custT="1"/>
      <dgm:spPr/>
      <dgm:t>
        <a:bodyPr/>
        <a:lstStyle/>
        <a:p>
          <a:endParaRPr lang="ru-RU" sz="1800" dirty="0"/>
        </a:p>
      </dgm:t>
    </dgm:pt>
    <dgm:pt modelId="{2CD5EAED-5236-4E0F-A0B3-AFE20EA63AA3}" type="parTrans" cxnId="{8C4E29C2-11D2-4EDA-94F0-9B464FF919A1}">
      <dgm:prSet/>
      <dgm:spPr/>
      <dgm:t>
        <a:bodyPr/>
        <a:lstStyle/>
        <a:p>
          <a:endParaRPr lang="ru-RU" sz="1800"/>
        </a:p>
      </dgm:t>
    </dgm:pt>
    <dgm:pt modelId="{78B14246-D828-4E6E-A847-34AB219325AD}" type="sibTrans" cxnId="{8C4E29C2-11D2-4EDA-94F0-9B464FF919A1}">
      <dgm:prSet/>
      <dgm:spPr/>
      <dgm:t>
        <a:bodyPr/>
        <a:lstStyle/>
        <a:p>
          <a:endParaRPr lang="ru-RU" sz="1800"/>
        </a:p>
      </dgm:t>
    </dgm:pt>
    <dgm:pt modelId="{E77B6570-BCA9-4ACF-A551-8E93DCBE329F}">
      <dgm:prSet phldrT="[Текст]" custT="1"/>
      <dgm:spPr/>
      <dgm:t>
        <a:bodyPr/>
        <a:lstStyle/>
        <a:p>
          <a:endParaRPr lang="ru-RU" sz="1800" dirty="0"/>
        </a:p>
      </dgm:t>
    </dgm:pt>
    <dgm:pt modelId="{139E5D8B-3ADA-4E97-9EF9-72EAB14A4690}" type="parTrans" cxnId="{CA962606-3D6C-455F-99AE-D8B4AF66C975}">
      <dgm:prSet/>
      <dgm:spPr/>
      <dgm:t>
        <a:bodyPr/>
        <a:lstStyle/>
        <a:p>
          <a:endParaRPr lang="ru-RU" sz="1800"/>
        </a:p>
      </dgm:t>
    </dgm:pt>
    <dgm:pt modelId="{D23B1A70-5801-4B33-92D9-A158A330AD86}" type="sibTrans" cxnId="{CA962606-3D6C-455F-99AE-D8B4AF66C975}">
      <dgm:prSet/>
      <dgm:spPr/>
      <dgm:t>
        <a:bodyPr/>
        <a:lstStyle/>
        <a:p>
          <a:endParaRPr lang="ru-RU" sz="1800"/>
        </a:p>
      </dgm:t>
    </dgm:pt>
    <dgm:pt modelId="{4B40C9D5-62F7-4B45-B76F-54449F05B9D8}">
      <dgm:prSet phldrT="[Текст]" custT="1"/>
      <dgm:spPr/>
      <dgm:t>
        <a:bodyPr/>
        <a:lstStyle/>
        <a:p>
          <a:endParaRPr lang="ru-RU" sz="1800" dirty="0"/>
        </a:p>
      </dgm:t>
    </dgm:pt>
    <dgm:pt modelId="{80AF80D5-7B1C-4823-97AA-0FF1039F489D}" type="parTrans" cxnId="{D87304D5-6851-430A-939E-194966A28055}">
      <dgm:prSet/>
      <dgm:spPr/>
      <dgm:t>
        <a:bodyPr/>
        <a:lstStyle/>
        <a:p>
          <a:endParaRPr lang="ru-RU" sz="1800"/>
        </a:p>
      </dgm:t>
    </dgm:pt>
    <dgm:pt modelId="{8D967B81-8EF7-4B58-9683-74E1EEEC7428}" type="sibTrans" cxnId="{D87304D5-6851-430A-939E-194966A28055}">
      <dgm:prSet/>
      <dgm:spPr/>
      <dgm:t>
        <a:bodyPr/>
        <a:lstStyle/>
        <a:p>
          <a:endParaRPr lang="ru-RU" sz="1800"/>
        </a:p>
      </dgm:t>
    </dgm:pt>
    <dgm:pt modelId="{04FDCB5B-9863-4DE2-95B8-7BA50890F77D}">
      <dgm:prSet custT="1"/>
      <dgm:spPr/>
      <dgm:t>
        <a:bodyPr/>
        <a:lstStyle/>
        <a:p>
          <a:r>
            <a:rPr lang="ru-RU" sz="1800" dirty="0" err="1" smtClean="0"/>
            <a:t>використано</a:t>
          </a:r>
          <a:r>
            <a:rPr lang="ru-RU" sz="1800" dirty="0" smtClean="0"/>
            <a:t> </a:t>
          </a:r>
          <a:r>
            <a:rPr lang="uk-UA" sz="1800" dirty="0" smtClean="0"/>
            <a:t>на поточний ремонт </a:t>
          </a:r>
          <a:r>
            <a:rPr lang="ru-RU" sz="1800" dirty="0" smtClean="0"/>
            <a:t>за  </a:t>
          </a:r>
          <a:r>
            <a:rPr lang="ru-RU" sz="1800" dirty="0" err="1" smtClean="0"/>
            <a:t>рахунок</a:t>
          </a:r>
          <a:r>
            <a:rPr lang="ru-RU" sz="1800" dirty="0" smtClean="0"/>
            <a:t> </a:t>
          </a:r>
          <a:r>
            <a:rPr lang="ru-RU" sz="1800" dirty="0" err="1" smtClean="0"/>
            <a:t>коштів</a:t>
          </a:r>
          <a:r>
            <a:rPr lang="ru-RU" sz="1800" dirty="0" smtClean="0"/>
            <a:t>  державного  бюджету </a:t>
          </a:r>
          <a:r>
            <a:rPr lang="uk-UA" sz="1800" dirty="0" smtClean="0"/>
            <a:t>41,0</a:t>
          </a:r>
          <a:r>
            <a:rPr lang="ru-RU" sz="1800" dirty="0" smtClean="0"/>
            <a:t> тис. </a:t>
          </a:r>
          <a:r>
            <a:rPr lang="ru-RU" sz="1800" dirty="0" err="1" smtClean="0"/>
            <a:t>грн</a:t>
          </a:r>
          <a:r>
            <a:rPr lang="ru-RU" sz="1800" dirty="0" smtClean="0"/>
            <a:t>. </a:t>
          </a:r>
          <a:r>
            <a:rPr lang="uk-UA" sz="1800" dirty="0" smtClean="0"/>
            <a:t>(погашення боргу)</a:t>
          </a:r>
          <a:endParaRPr lang="ru-RU" sz="1800" dirty="0"/>
        </a:p>
      </dgm:t>
    </dgm:pt>
    <dgm:pt modelId="{054F8739-BFCE-4261-8F68-7B8C95AD51E3}" type="parTrans" cxnId="{C3D5E257-2A3B-48A8-B7DB-FF7EE1E95914}">
      <dgm:prSet/>
      <dgm:spPr/>
      <dgm:t>
        <a:bodyPr/>
        <a:lstStyle/>
        <a:p>
          <a:endParaRPr lang="ru-RU" sz="1800"/>
        </a:p>
      </dgm:t>
    </dgm:pt>
    <dgm:pt modelId="{9A0015E6-EB71-42C2-AD49-0D771123377E}" type="sibTrans" cxnId="{C3D5E257-2A3B-48A8-B7DB-FF7EE1E95914}">
      <dgm:prSet/>
      <dgm:spPr/>
      <dgm:t>
        <a:bodyPr/>
        <a:lstStyle/>
        <a:p>
          <a:endParaRPr lang="ru-RU" sz="1800"/>
        </a:p>
      </dgm:t>
    </dgm:pt>
    <dgm:pt modelId="{EB7B2669-A478-483A-A7A2-D915AE0DDA4A}">
      <dgm:prSet custT="1"/>
      <dgm:spPr/>
      <dgm:t>
        <a:bodyPr/>
        <a:lstStyle/>
        <a:p>
          <a:r>
            <a:rPr lang="ru-RU" sz="1800" dirty="0" smtClean="0"/>
            <a:t>на </a:t>
          </a:r>
          <a:r>
            <a:rPr lang="ru-RU" sz="1800" dirty="0" err="1" smtClean="0"/>
            <a:t>виготовленя</a:t>
          </a:r>
          <a:r>
            <a:rPr lang="ru-RU" sz="1800" dirty="0" smtClean="0"/>
            <a:t>  </a:t>
          </a:r>
          <a:r>
            <a:rPr lang="ru-RU" sz="1800" dirty="0" err="1" smtClean="0"/>
            <a:t>дорожніх</a:t>
          </a:r>
          <a:r>
            <a:rPr lang="ru-RU" sz="1800" dirty="0" smtClean="0"/>
            <a:t>  </a:t>
          </a:r>
          <a:r>
            <a:rPr lang="ru-RU" sz="1800" dirty="0" err="1" smtClean="0"/>
            <a:t>знаків</a:t>
          </a:r>
          <a:r>
            <a:rPr lang="ru-RU" sz="1800" dirty="0" smtClean="0"/>
            <a:t>  та  </a:t>
          </a:r>
          <a:r>
            <a:rPr lang="ru-RU" sz="1800" dirty="0" err="1" smtClean="0"/>
            <a:t>проведення</a:t>
          </a:r>
          <a:r>
            <a:rPr lang="ru-RU" sz="1800" dirty="0" smtClean="0"/>
            <a:t> </a:t>
          </a:r>
          <a:r>
            <a:rPr lang="ru-RU" sz="1800" dirty="0" err="1" smtClean="0"/>
            <a:t>розмітки</a:t>
          </a:r>
          <a:r>
            <a:rPr lang="ru-RU" sz="1800" dirty="0" smtClean="0"/>
            <a:t>  дороги  </a:t>
          </a:r>
          <a:r>
            <a:rPr lang="ru-RU" sz="1800" dirty="0" err="1" smtClean="0"/>
            <a:t>використано</a:t>
          </a:r>
          <a:r>
            <a:rPr lang="ru-RU" sz="1800" dirty="0" smtClean="0"/>
            <a:t> 23,3 тис. </a:t>
          </a:r>
          <a:r>
            <a:rPr lang="ru-RU" sz="1800" dirty="0" err="1" smtClean="0"/>
            <a:t>грн</a:t>
          </a:r>
          <a:r>
            <a:rPr lang="ru-RU" sz="1800" dirty="0" smtClean="0"/>
            <a:t>.</a:t>
          </a:r>
          <a:endParaRPr lang="ru-RU" sz="1800" dirty="0"/>
        </a:p>
      </dgm:t>
    </dgm:pt>
    <dgm:pt modelId="{C3F4B212-4DB6-4E2A-9F07-66B65656F0F5}" type="parTrans" cxnId="{EF2C301C-9E2F-4D5D-BDEC-4D4BC716345E}">
      <dgm:prSet/>
      <dgm:spPr/>
      <dgm:t>
        <a:bodyPr/>
        <a:lstStyle/>
        <a:p>
          <a:endParaRPr lang="ru-RU" sz="1800"/>
        </a:p>
      </dgm:t>
    </dgm:pt>
    <dgm:pt modelId="{5F427480-91A5-4FCE-A3F2-85B654EC1109}" type="sibTrans" cxnId="{EF2C301C-9E2F-4D5D-BDEC-4D4BC716345E}">
      <dgm:prSet/>
      <dgm:spPr/>
      <dgm:t>
        <a:bodyPr/>
        <a:lstStyle/>
        <a:p>
          <a:endParaRPr lang="ru-RU" sz="1800"/>
        </a:p>
      </dgm:t>
    </dgm:pt>
    <dgm:pt modelId="{70D13D2F-8F74-41DE-B079-82C57FBD0A56}">
      <dgm:prSet custT="1"/>
      <dgm:spPr/>
      <dgm:t>
        <a:bodyPr/>
        <a:lstStyle/>
        <a:p>
          <a:r>
            <a:rPr lang="uk-UA" sz="1800" dirty="0" smtClean="0"/>
            <a:t>виготовлення проектно-кошторисної документації в сумі 66,8 тис. </a:t>
          </a:r>
          <a:r>
            <a:rPr lang="uk-UA" sz="1800" dirty="0" err="1" smtClean="0"/>
            <a:t>грн</a:t>
          </a:r>
          <a:r>
            <a:rPr lang="ru-RU" sz="1800" dirty="0" smtClean="0"/>
            <a:t>.</a:t>
          </a:r>
          <a:endParaRPr lang="ru-RU" sz="1800" dirty="0"/>
        </a:p>
      </dgm:t>
    </dgm:pt>
    <dgm:pt modelId="{8C2B72BF-57B4-4869-A66D-829E7DDB6F4C}" type="parTrans" cxnId="{E7DC0F39-BED9-4FD8-A6C8-D45BACCB9325}">
      <dgm:prSet/>
      <dgm:spPr/>
      <dgm:t>
        <a:bodyPr/>
        <a:lstStyle/>
        <a:p>
          <a:endParaRPr lang="ru-RU" sz="1800"/>
        </a:p>
      </dgm:t>
    </dgm:pt>
    <dgm:pt modelId="{91A32CB9-E601-46A5-BE44-033E74C6534F}" type="sibTrans" cxnId="{E7DC0F39-BED9-4FD8-A6C8-D45BACCB9325}">
      <dgm:prSet/>
      <dgm:spPr/>
      <dgm:t>
        <a:bodyPr/>
        <a:lstStyle/>
        <a:p>
          <a:endParaRPr lang="ru-RU" sz="1800"/>
        </a:p>
      </dgm:t>
    </dgm:pt>
    <dgm:pt modelId="{3A801E58-839C-40B4-8E05-18C37E00F1F3}" type="pres">
      <dgm:prSet presAssocID="{615A5DC1-6F1F-4A8B-B3C7-0216C48EFF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8CCBE-316F-45D4-9533-4ED180D178E1}" type="pres">
      <dgm:prSet presAssocID="{33E97B7E-138A-41B4-AE6C-045DDDBE636D}" presName="composite" presStyleCnt="0"/>
      <dgm:spPr/>
    </dgm:pt>
    <dgm:pt modelId="{9AEFE98A-07B2-4BCF-B460-9FBEB5D35348}" type="pres">
      <dgm:prSet presAssocID="{33E97B7E-138A-41B4-AE6C-045DDDBE63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1599B-02F5-412F-BB27-E95775A8019A}" type="pres">
      <dgm:prSet presAssocID="{33E97B7E-138A-41B4-AE6C-045DDDBE63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7D138-BFAE-4FC9-886B-0E14C8D00CE6}" type="pres">
      <dgm:prSet presAssocID="{78B14246-D828-4E6E-A847-34AB219325AD}" presName="sp" presStyleCnt="0"/>
      <dgm:spPr/>
    </dgm:pt>
    <dgm:pt modelId="{072BAD19-8EAA-4108-9A4A-20B508485A54}" type="pres">
      <dgm:prSet presAssocID="{E77B6570-BCA9-4ACF-A551-8E93DCBE329F}" presName="composite" presStyleCnt="0"/>
      <dgm:spPr/>
    </dgm:pt>
    <dgm:pt modelId="{1A7E16ED-D4B9-4041-9FD8-6D490F9CB957}" type="pres">
      <dgm:prSet presAssocID="{E77B6570-BCA9-4ACF-A551-8E93DCBE329F}" presName="parentText" presStyleLbl="alignNode1" presStyleIdx="1" presStyleCnt="3" custScaleY="99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0ACEA-8FDE-4693-9034-D41E3FDF3E88}" type="pres">
      <dgm:prSet presAssocID="{E77B6570-BCA9-4ACF-A551-8E93DCBE329F}" presName="descendantText" presStyleLbl="alignAcc1" presStyleIdx="1" presStyleCnt="3" custScaleY="127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E7486-4AB6-49EF-A5A2-276B1B235D0D}" type="pres">
      <dgm:prSet presAssocID="{D23B1A70-5801-4B33-92D9-A158A330AD86}" presName="sp" presStyleCnt="0"/>
      <dgm:spPr/>
    </dgm:pt>
    <dgm:pt modelId="{EB33120E-141B-4573-B233-4F89B101087D}" type="pres">
      <dgm:prSet presAssocID="{4B40C9D5-62F7-4B45-B76F-54449F05B9D8}" presName="composite" presStyleCnt="0"/>
      <dgm:spPr/>
    </dgm:pt>
    <dgm:pt modelId="{550CADFF-B303-4DFE-9BDB-E66371F71DA5}" type="pres">
      <dgm:prSet presAssocID="{4B40C9D5-62F7-4B45-B76F-54449F05B9D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FBF0E-35D2-428A-85C6-03CC5D6042A2}" type="pres">
      <dgm:prSet presAssocID="{4B40C9D5-62F7-4B45-B76F-54449F05B9D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62606-3D6C-455F-99AE-D8B4AF66C975}" srcId="{615A5DC1-6F1F-4A8B-B3C7-0216C48EFF73}" destId="{E77B6570-BCA9-4ACF-A551-8E93DCBE329F}" srcOrd="1" destOrd="0" parTransId="{139E5D8B-3ADA-4E97-9EF9-72EAB14A4690}" sibTransId="{D23B1A70-5801-4B33-92D9-A158A330AD86}"/>
    <dgm:cxn modelId="{CAA9878F-CA12-47C9-B1B2-E336C2936465}" type="presOf" srcId="{E77B6570-BCA9-4ACF-A551-8E93DCBE329F}" destId="{1A7E16ED-D4B9-4041-9FD8-6D490F9CB957}" srcOrd="0" destOrd="0" presId="urn:microsoft.com/office/officeart/2005/8/layout/chevron2"/>
    <dgm:cxn modelId="{F91FA2C6-CFAF-4559-BCAB-799CD90EAF36}" type="presOf" srcId="{04FDCB5B-9863-4DE2-95B8-7BA50890F77D}" destId="{A4F1599B-02F5-412F-BB27-E95775A8019A}" srcOrd="0" destOrd="0" presId="urn:microsoft.com/office/officeart/2005/8/layout/chevron2"/>
    <dgm:cxn modelId="{EF2C301C-9E2F-4D5D-BDEC-4D4BC716345E}" srcId="{E77B6570-BCA9-4ACF-A551-8E93DCBE329F}" destId="{EB7B2669-A478-483A-A7A2-D915AE0DDA4A}" srcOrd="0" destOrd="0" parTransId="{C3F4B212-4DB6-4E2A-9F07-66B65656F0F5}" sibTransId="{5F427480-91A5-4FCE-A3F2-85B654EC1109}"/>
    <dgm:cxn modelId="{D87304D5-6851-430A-939E-194966A28055}" srcId="{615A5DC1-6F1F-4A8B-B3C7-0216C48EFF73}" destId="{4B40C9D5-62F7-4B45-B76F-54449F05B9D8}" srcOrd="2" destOrd="0" parTransId="{80AF80D5-7B1C-4823-97AA-0FF1039F489D}" sibTransId="{8D967B81-8EF7-4B58-9683-74E1EEEC7428}"/>
    <dgm:cxn modelId="{9FE223F7-806D-4FFF-AD02-4599AA48AFC7}" type="presOf" srcId="{EB7B2669-A478-483A-A7A2-D915AE0DDA4A}" destId="{0900ACEA-8FDE-4693-9034-D41E3FDF3E88}" srcOrd="0" destOrd="0" presId="urn:microsoft.com/office/officeart/2005/8/layout/chevron2"/>
    <dgm:cxn modelId="{C3D5E257-2A3B-48A8-B7DB-FF7EE1E95914}" srcId="{33E97B7E-138A-41B4-AE6C-045DDDBE636D}" destId="{04FDCB5B-9863-4DE2-95B8-7BA50890F77D}" srcOrd="0" destOrd="0" parTransId="{054F8739-BFCE-4261-8F68-7B8C95AD51E3}" sibTransId="{9A0015E6-EB71-42C2-AD49-0D771123377E}"/>
    <dgm:cxn modelId="{8C4E29C2-11D2-4EDA-94F0-9B464FF919A1}" srcId="{615A5DC1-6F1F-4A8B-B3C7-0216C48EFF73}" destId="{33E97B7E-138A-41B4-AE6C-045DDDBE636D}" srcOrd="0" destOrd="0" parTransId="{2CD5EAED-5236-4E0F-A0B3-AFE20EA63AA3}" sibTransId="{78B14246-D828-4E6E-A847-34AB219325AD}"/>
    <dgm:cxn modelId="{A39713F7-523F-497E-AFA2-781A34B6343D}" type="presOf" srcId="{615A5DC1-6F1F-4A8B-B3C7-0216C48EFF73}" destId="{3A801E58-839C-40B4-8E05-18C37E00F1F3}" srcOrd="0" destOrd="0" presId="urn:microsoft.com/office/officeart/2005/8/layout/chevron2"/>
    <dgm:cxn modelId="{FC53492B-A6AE-4DB3-8D08-509724FE12B1}" type="presOf" srcId="{4B40C9D5-62F7-4B45-B76F-54449F05B9D8}" destId="{550CADFF-B303-4DFE-9BDB-E66371F71DA5}" srcOrd="0" destOrd="0" presId="urn:microsoft.com/office/officeart/2005/8/layout/chevron2"/>
    <dgm:cxn modelId="{E7DC0F39-BED9-4FD8-A6C8-D45BACCB9325}" srcId="{4B40C9D5-62F7-4B45-B76F-54449F05B9D8}" destId="{70D13D2F-8F74-41DE-B079-82C57FBD0A56}" srcOrd="0" destOrd="0" parTransId="{8C2B72BF-57B4-4869-A66D-829E7DDB6F4C}" sibTransId="{91A32CB9-E601-46A5-BE44-033E74C6534F}"/>
    <dgm:cxn modelId="{919B1F89-57A7-4B1A-B776-9C2E34E35CB6}" type="presOf" srcId="{33E97B7E-138A-41B4-AE6C-045DDDBE636D}" destId="{9AEFE98A-07B2-4BCF-B460-9FBEB5D35348}" srcOrd="0" destOrd="0" presId="urn:microsoft.com/office/officeart/2005/8/layout/chevron2"/>
    <dgm:cxn modelId="{B14B0D2F-BE05-4B5B-8D6A-EFB2397A2EAD}" type="presOf" srcId="{70D13D2F-8F74-41DE-B079-82C57FBD0A56}" destId="{FCAFBF0E-35D2-428A-85C6-03CC5D6042A2}" srcOrd="0" destOrd="0" presId="urn:microsoft.com/office/officeart/2005/8/layout/chevron2"/>
    <dgm:cxn modelId="{EEB73797-64A1-4F99-B988-01737081E4D6}" type="presParOf" srcId="{3A801E58-839C-40B4-8E05-18C37E00F1F3}" destId="{7888CCBE-316F-45D4-9533-4ED180D178E1}" srcOrd="0" destOrd="0" presId="urn:microsoft.com/office/officeart/2005/8/layout/chevron2"/>
    <dgm:cxn modelId="{BD7B03FB-CB4E-4C88-B4A9-139CC8FF8A62}" type="presParOf" srcId="{7888CCBE-316F-45D4-9533-4ED180D178E1}" destId="{9AEFE98A-07B2-4BCF-B460-9FBEB5D35348}" srcOrd="0" destOrd="0" presId="urn:microsoft.com/office/officeart/2005/8/layout/chevron2"/>
    <dgm:cxn modelId="{E0793729-D1AF-4336-B4EB-727FF831D8B3}" type="presParOf" srcId="{7888CCBE-316F-45D4-9533-4ED180D178E1}" destId="{A4F1599B-02F5-412F-BB27-E95775A8019A}" srcOrd="1" destOrd="0" presId="urn:microsoft.com/office/officeart/2005/8/layout/chevron2"/>
    <dgm:cxn modelId="{71036C67-6173-423D-9AB2-5355B9E737EE}" type="presParOf" srcId="{3A801E58-839C-40B4-8E05-18C37E00F1F3}" destId="{EB57D138-BFAE-4FC9-886B-0E14C8D00CE6}" srcOrd="1" destOrd="0" presId="urn:microsoft.com/office/officeart/2005/8/layout/chevron2"/>
    <dgm:cxn modelId="{1D25219A-C84A-4518-806E-5AD1CA075F15}" type="presParOf" srcId="{3A801E58-839C-40B4-8E05-18C37E00F1F3}" destId="{072BAD19-8EAA-4108-9A4A-20B508485A54}" srcOrd="2" destOrd="0" presId="urn:microsoft.com/office/officeart/2005/8/layout/chevron2"/>
    <dgm:cxn modelId="{80414324-EF7D-4C2C-85CF-9258B75FB156}" type="presParOf" srcId="{072BAD19-8EAA-4108-9A4A-20B508485A54}" destId="{1A7E16ED-D4B9-4041-9FD8-6D490F9CB957}" srcOrd="0" destOrd="0" presId="urn:microsoft.com/office/officeart/2005/8/layout/chevron2"/>
    <dgm:cxn modelId="{8DC689D6-42F3-424C-B95E-BDE0960AD308}" type="presParOf" srcId="{072BAD19-8EAA-4108-9A4A-20B508485A54}" destId="{0900ACEA-8FDE-4693-9034-D41E3FDF3E88}" srcOrd="1" destOrd="0" presId="urn:microsoft.com/office/officeart/2005/8/layout/chevron2"/>
    <dgm:cxn modelId="{36BA22DE-21A5-48D2-919D-8E68E860D713}" type="presParOf" srcId="{3A801E58-839C-40B4-8E05-18C37E00F1F3}" destId="{402E7486-4AB6-49EF-A5A2-276B1B235D0D}" srcOrd="3" destOrd="0" presId="urn:microsoft.com/office/officeart/2005/8/layout/chevron2"/>
    <dgm:cxn modelId="{AAD6FD70-EB24-44B4-9BFD-0B6B79C8F0A8}" type="presParOf" srcId="{3A801E58-839C-40B4-8E05-18C37E00F1F3}" destId="{EB33120E-141B-4573-B233-4F89B101087D}" srcOrd="4" destOrd="0" presId="urn:microsoft.com/office/officeart/2005/8/layout/chevron2"/>
    <dgm:cxn modelId="{9D78DA31-4BE8-4B16-B72D-FC7006B9019F}" type="presParOf" srcId="{EB33120E-141B-4573-B233-4F89B101087D}" destId="{550CADFF-B303-4DFE-9BDB-E66371F71DA5}" srcOrd="0" destOrd="0" presId="urn:microsoft.com/office/officeart/2005/8/layout/chevron2"/>
    <dgm:cxn modelId="{AD42D525-0A39-41C3-93D4-F19D1B264AED}" type="presParOf" srcId="{EB33120E-141B-4573-B233-4F89B101087D}" destId="{FCAFBF0E-35D2-428A-85C6-03CC5D6042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B07688-42E0-4B1E-A391-464314ABF30D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3E2F538-184A-4624-BCB0-9FC119D087DE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Капітальний ремонт дороги в мікрорайоні Черемушки</a:t>
          </a:r>
          <a:endParaRPr lang="ru-RU" sz="2400" b="1" dirty="0"/>
        </a:p>
      </dgm:t>
    </dgm:pt>
    <dgm:pt modelId="{32F194AA-6D6B-47C6-B65E-157D63444CB7}" type="parTrans" cxnId="{2C8FA2AA-592B-4678-929E-5C59CE22EE71}">
      <dgm:prSet/>
      <dgm:spPr/>
      <dgm:t>
        <a:bodyPr/>
        <a:lstStyle/>
        <a:p>
          <a:endParaRPr lang="ru-RU"/>
        </a:p>
      </dgm:t>
    </dgm:pt>
    <dgm:pt modelId="{F92D3044-38E4-4228-A3B9-BFB530A680B3}" type="sibTrans" cxnId="{2C8FA2AA-592B-4678-929E-5C59CE22EE71}">
      <dgm:prSet/>
      <dgm:spPr/>
      <dgm:t>
        <a:bodyPr/>
        <a:lstStyle/>
        <a:p>
          <a:endParaRPr lang="ru-RU"/>
        </a:p>
      </dgm:t>
    </dgm:pt>
    <dgm:pt modelId="{7895E9B6-061D-43F5-9D76-23C6E0FC13A2}" type="pres">
      <dgm:prSet presAssocID="{F5B07688-42E0-4B1E-A391-464314ABF3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5CD25-23F4-45A4-9557-3BC7688ECE9C}" type="pres">
      <dgm:prSet presAssocID="{B3E2F538-184A-4624-BCB0-9FC119D087DE}" presName="parentLin" presStyleCnt="0"/>
      <dgm:spPr/>
      <dgm:t>
        <a:bodyPr/>
        <a:lstStyle/>
        <a:p>
          <a:endParaRPr lang="ru-RU"/>
        </a:p>
      </dgm:t>
    </dgm:pt>
    <dgm:pt modelId="{B37E2830-58B7-44BA-9DF4-D41719B1CB03}" type="pres">
      <dgm:prSet presAssocID="{B3E2F538-184A-4624-BCB0-9FC119D087D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517EC91-4D86-40B3-85B9-693A33BF9688}" type="pres">
      <dgm:prSet presAssocID="{B3E2F538-184A-4624-BCB0-9FC119D087DE}" presName="parentText" presStyleLbl="node1" presStyleIdx="0" presStyleCnt="1" custScaleX="136320" custLinFactNeighborX="-1157" custLinFactNeighborY="-217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578EE-7B09-4415-826F-6D6DF6E7E57E}" type="pres">
      <dgm:prSet presAssocID="{B3E2F538-184A-4624-BCB0-9FC119D087DE}" presName="negativeSpace" presStyleCnt="0"/>
      <dgm:spPr/>
      <dgm:t>
        <a:bodyPr/>
        <a:lstStyle/>
        <a:p>
          <a:endParaRPr lang="ru-RU"/>
        </a:p>
      </dgm:t>
    </dgm:pt>
    <dgm:pt modelId="{E5C9D9FA-7066-4D7A-BF4F-30C2B8FA3C4C}" type="pres">
      <dgm:prSet presAssocID="{B3E2F538-184A-4624-BCB0-9FC119D087D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8FA2AA-592B-4678-929E-5C59CE22EE71}" srcId="{F5B07688-42E0-4B1E-A391-464314ABF30D}" destId="{B3E2F538-184A-4624-BCB0-9FC119D087DE}" srcOrd="0" destOrd="0" parTransId="{32F194AA-6D6B-47C6-B65E-157D63444CB7}" sibTransId="{F92D3044-38E4-4228-A3B9-BFB530A680B3}"/>
    <dgm:cxn modelId="{DC569213-A965-41C8-A32B-08BC87E2FBE5}" type="presOf" srcId="{B3E2F538-184A-4624-BCB0-9FC119D087DE}" destId="{B37E2830-58B7-44BA-9DF4-D41719B1CB03}" srcOrd="0" destOrd="0" presId="urn:microsoft.com/office/officeart/2005/8/layout/list1"/>
    <dgm:cxn modelId="{BD7EB1F1-5CE4-478D-A4B0-33989601BB91}" type="presOf" srcId="{B3E2F538-184A-4624-BCB0-9FC119D087DE}" destId="{E517EC91-4D86-40B3-85B9-693A33BF9688}" srcOrd="1" destOrd="0" presId="urn:microsoft.com/office/officeart/2005/8/layout/list1"/>
    <dgm:cxn modelId="{AD5CC7A9-9DA6-4F95-A3CE-1CEAB5B866D7}" type="presOf" srcId="{F5B07688-42E0-4B1E-A391-464314ABF30D}" destId="{7895E9B6-061D-43F5-9D76-23C6E0FC13A2}" srcOrd="0" destOrd="0" presId="urn:microsoft.com/office/officeart/2005/8/layout/list1"/>
    <dgm:cxn modelId="{507E3C77-7514-4B41-B151-887C5577BC1D}" type="presParOf" srcId="{7895E9B6-061D-43F5-9D76-23C6E0FC13A2}" destId="{C0C5CD25-23F4-45A4-9557-3BC7688ECE9C}" srcOrd="0" destOrd="0" presId="urn:microsoft.com/office/officeart/2005/8/layout/list1"/>
    <dgm:cxn modelId="{F0B6F015-37E2-47C3-8EA8-FF670751D0F9}" type="presParOf" srcId="{C0C5CD25-23F4-45A4-9557-3BC7688ECE9C}" destId="{B37E2830-58B7-44BA-9DF4-D41719B1CB03}" srcOrd="0" destOrd="0" presId="urn:microsoft.com/office/officeart/2005/8/layout/list1"/>
    <dgm:cxn modelId="{F76FE9D6-9415-40CB-87E8-3A28C3D084A3}" type="presParOf" srcId="{C0C5CD25-23F4-45A4-9557-3BC7688ECE9C}" destId="{E517EC91-4D86-40B3-85B9-693A33BF9688}" srcOrd="1" destOrd="0" presId="urn:microsoft.com/office/officeart/2005/8/layout/list1"/>
    <dgm:cxn modelId="{8DD3C6F2-7F14-4545-88FA-E91EA3C586AB}" type="presParOf" srcId="{7895E9B6-061D-43F5-9D76-23C6E0FC13A2}" destId="{35E578EE-7B09-4415-826F-6D6DF6E7E57E}" srcOrd="1" destOrd="0" presId="urn:microsoft.com/office/officeart/2005/8/layout/list1"/>
    <dgm:cxn modelId="{47B52413-BB44-4BF8-B093-87B161648CDF}" type="presParOf" srcId="{7895E9B6-061D-43F5-9D76-23C6E0FC13A2}" destId="{E5C9D9FA-7066-4D7A-BF4F-30C2B8FA3C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BE985-99B5-4493-908C-4BB3601778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D20CC-A5F2-4C06-87A3-E2BE9A64F0E9}">
      <dgm:prSet phldrT="[Текст]" custT="1"/>
      <dgm:spPr/>
      <dgm:t>
        <a:bodyPr/>
        <a:lstStyle/>
        <a:p>
          <a:pPr algn="ctr"/>
          <a:r>
            <a:rPr lang="uk-UA" sz="1500" b="1" dirty="0" smtClean="0">
              <a:solidFill>
                <a:schemeClr val="tx1"/>
              </a:solidFill>
            </a:rPr>
            <a:t>В структурі СФ 49,4% становить єдиний податок – 2 млн. 678,2 тис. грн., 38,7% власні доходи бюджетних установ – 2 млн. 102 тис. грн. та 4,4% доходи від операцій з капіталом – 237,5 тис. грн.</a:t>
          </a:r>
          <a:endParaRPr lang="ru-RU" sz="1500" b="1" dirty="0">
            <a:solidFill>
              <a:schemeClr val="tx1"/>
            </a:solidFill>
          </a:endParaRPr>
        </a:p>
      </dgm:t>
    </dgm:pt>
    <dgm:pt modelId="{A593FE88-108B-42C9-8C5A-7EB77277C932}" type="parTrans" cxnId="{617CC18E-EF8C-4D2B-94E5-702C7A33F81E}">
      <dgm:prSet/>
      <dgm:spPr/>
      <dgm:t>
        <a:bodyPr/>
        <a:lstStyle/>
        <a:p>
          <a:endParaRPr lang="ru-RU" sz="1500"/>
        </a:p>
      </dgm:t>
    </dgm:pt>
    <dgm:pt modelId="{1BE94FC7-7E22-4C92-A48E-9FD7F02E8995}" type="sibTrans" cxnId="{617CC18E-EF8C-4D2B-94E5-702C7A33F81E}">
      <dgm:prSet/>
      <dgm:spPr/>
      <dgm:t>
        <a:bodyPr/>
        <a:lstStyle/>
        <a:p>
          <a:endParaRPr lang="ru-RU" sz="1500"/>
        </a:p>
      </dgm:t>
    </dgm:pt>
    <dgm:pt modelId="{12174F9D-E48B-4DE4-B3D5-09601E5AE3FE}" type="pres">
      <dgm:prSet presAssocID="{351BE985-99B5-4493-908C-4BB360177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6628F-9A9E-46B7-964E-EE704A6439D6}" type="pres">
      <dgm:prSet presAssocID="{23ED20CC-A5F2-4C06-87A3-E2BE9A64F0E9}" presName="parentText" presStyleLbl="node1" presStyleIdx="0" presStyleCnt="1" custLinFactNeighborX="0" custLinFactNeighborY="323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7AF17-1A77-4F88-8327-D8A3D116BFFA}" type="presOf" srcId="{23ED20CC-A5F2-4C06-87A3-E2BE9A64F0E9}" destId="{9996628F-9A9E-46B7-964E-EE704A6439D6}" srcOrd="0" destOrd="0" presId="urn:microsoft.com/office/officeart/2005/8/layout/vList2"/>
    <dgm:cxn modelId="{C1F01A52-8474-4102-A218-C40E43EEB51C}" type="presOf" srcId="{351BE985-99B5-4493-908C-4BB3601778D6}" destId="{12174F9D-E48B-4DE4-B3D5-09601E5AE3FE}" srcOrd="0" destOrd="0" presId="urn:microsoft.com/office/officeart/2005/8/layout/vList2"/>
    <dgm:cxn modelId="{617CC18E-EF8C-4D2B-94E5-702C7A33F81E}" srcId="{351BE985-99B5-4493-908C-4BB3601778D6}" destId="{23ED20CC-A5F2-4C06-87A3-E2BE9A64F0E9}" srcOrd="0" destOrd="0" parTransId="{A593FE88-108B-42C9-8C5A-7EB77277C932}" sibTransId="{1BE94FC7-7E22-4C92-A48E-9FD7F02E8995}"/>
    <dgm:cxn modelId="{71B386EF-1B69-4DE0-B2E9-DF3A17B7799D}" type="presParOf" srcId="{12174F9D-E48B-4DE4-B3D5-09601E5AE3FE}" destId="{9996628F-9A9E-46B7-964E-EE704A6439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30DF19-8872-4C93-AC19-9A4CEA202B7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E6FD18-27D2-4D8D-A065-2489F922867A}">
      <dgm:prSet phldrT="[Текст]" custT="1"/>
      <dgm:spPr/>
      <dgm:t>
        <a:bodyPr/>
        <a:lstStyle/>
        <a:p>
          <a:pPr algn="ctr"/>
          <a:r>
            <a:rPr lang="uk-UA" sz="1600" dirty="0" smtClean="0"/>
            <a:t>Орієнтована вартість робіт на даному об`єкті склала майже 1,5 млн. грн.</a:t>
          </a:r>
          <a:endParaRPr lang="ru-RU" sz="1600" dirty="0"/>
        </a:p>
      </dgm:t>
    </dgm:pt>
    <dgm:pt modelId="{E88850E6-259F-4406-B096-2A917DDA1845}" type="parTrans" cxnId="{9D44F194-D39E-4872-AAA3-1082E7E1891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B62753C9-D8F1-452C-A86D-A54DC4F169F0}" type="sibTrans" cxnId="{9D44F194-D39E-4872-AAA3-1082E7E1891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F861347F-6AE1-41D5-AAA0-868664C07754}">
      <dgm:prSet phldrT="[Текст]" custT="1"/>
      <dgm:spPr/>
      <dgm:t>
        <a:bodyPr/>
        <a:lstStyle/>
        <a:p>
          <a:pPr algn="ctr"/>
          <a:r>
            <a:rPr lang="uk-UA" sz="1600" dirty="0" smtClean="0"/>
            <a:t>Відремонтовано дорогу протяжністю 450 м., площею 3700 кв. м та 1020 кв. м. тротуарів</a:t>
          </a:r>
          <a:endParaRPr lang="ru-RU" sz="1600" dirty="0"/>
        </a:p>
      </dgm:t>
    </dgm:pt>
    <dgm:pt modelId="{748E29FB-8896-4703-B6D9-8FBD43F36FC2}" type="parTrans" cxnId="{01683CE6-629C-4D5E-8B56-216FE257258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8B09AFD6-45B2-4840-BD51-7F8D81D449EB}" type="sibTrans" cxnId="{01683CE6-629C-4D5E-8B56-216FE257258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A6A7F676-D229-487F-9DFD-2F9E5EEC0519}">
      <dgm:prSet phldrT="[Текст]" custT="1"/>
      <dgm:spPr/>
      <dgm:t>
        <a:bodyPr/>
        <a:lstStyle/>
        <a:p>
          <a:pPr algn="ctr"/>
          <a:r>
            <a:rPr lang="uk-UA" sz="1600" dirty="0" smtClean="0"/>
            <a:t>Використано 680 тон асфальту, що покладений у 2 шари</a:t>
          </a:r>
          <a:endParaRPr lang="ru-RU" sz="1600" dirty="0"/>
        </a:p>
      </dgm:t>
    </dgm:pt>
    <dgm:pt modelId="{B3CBCE4D-A923-4CD4-9CCD-8BA75B3616A2}" type="parTrans" cxnId="{004CD5F0-E69D-4CD6-9D25-11C5B121577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898AAAB0-10F2-497A-8581-4E5859E94703}" type="sibTrans" cxnId="{004CD5F0-E69D-4CD6-9D25-11C5B121577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F6C35416-E8C7-42EB-94FB-289ABF964954}">
      <dgm:prSet phldrT="[Текст]" custT="1"/>
      <dgm:spPr/>
      <dgm:t>
        <a:bodyPr/>
        <a:lstStyle/>
        <a:p>
          <a:pPr algn="ctr"/>
          <a:r>
            <a:rPr lang="uk-UA" sz="1600" dirty="0" smtClean="0"/>
            <a:t>Роботи виконувала бригада із 22 осіб, що мала у своєму розпорядженні 14 одиниць спецтехніки</a:t>
          </a:r>
          <a:endParaRPr lang="ru-RU" sz="1600" dirty="0"/>
        </a:p>
      </dgm:t>
    </dgm:pt>
    <dgm:pt modelId="{CB878D78-8FFE-4477-9046-3BE8986DA1B1}" type="parTrans" cxnId="{45603FFA-E9A9-4B2E-811F-A8943851F7CC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F2BA352D-6204-4582-9728-EEBBA934F8CA}" type="sibTrans" cxnId="{45603FFA-E9A9-4B2E-811F-A8943851F7CC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</a:endParaRPr>
        </a:p>
      </dgm:t>
    </dgm:pt>
    <dgm:pt modelId="{79754255-E0C7-4531-9942-4FCAF158CB47}" type="pres">
      <dgm:prSet presAssocID="{BC30DF19-8872-4C93-AC19-9A4CEA202B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F7848-685E-4CA0-BA85-4272A0EEC5C2}" type="pres">
      <dgm:prSet presAssocID="{56E6FD18-27D2-4D8D-A065-2489F922867A}" presName="parentLin" presStyleCnt="0"/>
      <dgm:spPr/>
    </dgm:pt>
    <dgm:pt modelId="{EF601316-4810-4EA2-9948-E39EF0258D1A}" type="pres">
      <dgm:prSet presAssocID="{56E6FD18-27D2-4D8D-A065-2489F922867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0A3C20-9170-4886-A51C-8028F787463A}" type="pres">
      <dgm:prSet presAssocID="{56E6FD18-27D2-4D8D-A065-2489F92286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7A3E-365B-49A1-B1D2-DC479A81E75B}" type="pres">
      <dgm:prSet presAssocID="{56E6FD18-27D2-4D8D-A065-2489F922867A}" presName="negativeSpace" presStyleCnt="0"/>
      <dgm:spPr/>
    </dgm:pt>
    <dgm:pt modelId="{F4446987-EF27-467E-8223-8B581EAA2DC2}" type="pres">
      <dgm:prSet presAssocID="{56E6FD18-27D2-4D8D-A065-2489F922867A}" presName="childText" presStyleLbl="conFgAcc1" presStyleIdx="0" presStyleCnt="4">
        <dgm:presLayoutVars>
          <dgm:bulletEnabled val="1"/>
        </dgm:presLayoutVars>
      </dgm:prSet>
      <dgm:spPr/>
    </dgm:pt>
    <dgm:pt modelId="{D32708BF-0C42-4659-9AFE-E173EB95F59B}" type="pres">
      <dgm:prSet presAssocID="{B62753C9-D8F1-452C-A86D-A54DC4F169F0}" presName="spaceBetweenRectangles" presStyleCnt="0"/>
      <dgm:spPr/>
    </dgm:pt>
    <dgm:pt modelId="{7367FE52-5EA4-4A9F-BDEE-FA00AAA816AD}" type="pres">
      <dgm:prSet presAssocID="{F861347F-6AE1-41D5-AAA0-868664C07754}" presName="parentLin" presStyleCnt="0"/>
      <dgm:spPr/>
    </dgm:pt>
    <dgm:pt modelId="{CBBE3696-6FEA-4BF1-B6BE-31C59C29998B}" type="pres">
      <dgm:prSet presAssocID="{F861347F-6AE1-41D5-AAA0-868664C0775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769B5CE-F2CB-4940-BADB-8851A96BD2BF}" type="pres">
      <dgm:prSet presAssocID="{F861347F-6AE1-41D5-AAA0-868664C0775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BD0C4-C7E4-499A-9D05-8F0E893C9D50}" type="pres">
      <dgm:prSet presAssocID="{F861347F-6AE1-41D5-AAA0-868664C07754}" presName="negativeSpace" presStyleCnt="0"/>
      <dgm:spPr/>
    </dgm:pt>
    <dgm:pt modelId="{908C25F4-7D80-4CB2-8E08-13CA37B0EBC6}" type="pres">
      <dgm:prSet presAssocID="{F861347F-6AE1-41D5-AAA0-868664C07754}" presName="childText" presStyleLbl="conFgAcc1" presStyleIdx="1" presStyleCnt="4">
        <dgm:presLayoutVars>
          <dgm:bulletEnabled val="1"/>
        </dgm:presLayoutVars>
      </dgm:prSet>
      <dgm:spPr/>
    </dgm:pt>
    <dgm:pt modelId="{CA14659B-67BE-4D66-ABBC-6BC3B21D3BB3}" type="pres">
      <dgm:prSet presAssocID="{8B09AFD6-45B2-4840-BD51-7F8D81D449EB}" presName="spaceBetweenRectangles" presStyleCnt="0"/>
      <dgm:spPr/>
    </dgm:pt>
    <dgm:pt modelId="{26385547-35CF-4111-8B43-76BC86649A8B}" type="pres">
      <dgm:prSet presAssocID="{A6A7F676-D229-487F-9DFD-2F9E5EEC0519}" presName="parentLin" presStyleCnt="0"/>
      <dgm:spPr/>
    </dgm:pt>
    <dgm:pt modelId="{945C40A5-0621-49C2-959E-C0A31A5A79EF}" type="pres">
      <dgm:prSet presAssocID="{A6A7F676-D229-487F-9DFD-2F9E5EEC051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DC7E445-B411-4649-8B72-75D10F4038C2}" type="pres">
      <dgm:prSet presAssocID="{A6A7F676-D229-487F-9DFD-2F9E5EEC05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A372D-596E-47F0-84A9-D68089D5227B}" type="pres">
      <dgm:prSet presAssocID="{A6A7F676-D229-487F-9DFD-2F9E5EEC0519}" presName="negativeSpace" presStyleCnt="0"/>
      <dgm:spPr/>
    </dgm:pt>
    <dgm:pt modelId="{C66C37BB-BEC5-4BAB-B1F0-260BC2FC531A}" type="pres">
      <dgm:prSet presAssocID="{A6A7F676-D229-487F-9DFD-2F9E5EEC0519}" presName="childText" presStyleLbl="conFgAcc1" presStyleIdx="2" presStyleCnt="4">
        <dgm:presLayoutVars>
          <dgm:bulletEnabled val="1"/>
        </dgm:presLayoutVars>
      </dgm:prSet>
      <dgm:spPr/>
    </dgm:pt>
    <dgm:pt modelId="{6A813DA0-DCD0-4A85-8961-DB4ADA97471D}" type="pres">
      <dgm:prSet presAssocID="{898AAAB0-10F2-497A-8581-4E5859E94703}" presName="spaceBetweenRectangles" presStyleCnt="0"/>
      <dgm:spPr/>
    </dgm:pt>
    <dgm:pt modelId="{26DCEC8F-A8FF-4A28-8EEA-F6D79A197705}" type="pres">
      <dgm:prSet presAssocID="{F6C35416-E8C7-42EB-94FB-289ABF964954}" presName="parentLin" presStyleCnt="0"/>
      <dgm:spPr/>
    </dgm:pt>
    <dgm:pt modelId="{30244519-D7D2-4A77-90BB-E66D3EC5EA08}" type="pres">
      <dgm:prSet presAssocID="{F6C35416-E8C7-42EB-94FB-289ABF96495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824E576-7DB8-4830-9B14-DA6F73436168}" type="pres">
      <dgm:prSet presAssocID="{F6C35416-E8C7-42EB-94FB-289ABF9649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D881D-0638-4F0B-B8FA-B92D8DB20FAA}" type="pres">
      <dgm:prSet presAssocID="{F6C35416-E8C7-42EB-94FB-289ABF964954}" presName="negativeSpace" presStyleCnt="0"/>
      <dgm:spPr/>
    </dgm:pt>
    <dgm:pt modelId="{B784C6EF-EA74-4A38-BABA-E86DA6478D56}" type="pres">
      <dgm:prSet presAssocID="{F6C35416-E8C7-42EB-94FB-289ABF9649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04CD5F0-E69D-4CD6-9D25-11C5B1215773}" srcId="{BC30DF19-8872-4C93-AC19-9A4CEA202B7B}" destId="{A6A7F676-D229-487F-9DFD-2F9E5EEC0519}" srcOrd="2" destOrd="0" parTransId="{B3CBCE4D-A923-4CD4-9CCD-8BA75B3616A2}" sibTransId="{898AAAB0-10F2-497A-8581-4E5859E94703}"/>
    <dgm:cxn modelId="{2BF69958-6026-446C-AFB7-3AFAA6F52A38}" type="presOf" srcId="{F6C35416-E8C7-42EB-94FB-289ABF964954}" destId="{30244519-D7D2-4A77-90BB-E66D3EC5EA08}" srcOrd="0" destOrd="0" presId="urn:microsoft.com/office/officeart/2005/8/layout/list1"/>
    <dgm:cxn modelId="{01683CE6-629C-4D5E-8B56-216FE2572583}" srcId="{BC30DF19-8872-4C93-AC19-9A4CEA202B7B}" destId="{F861347F-6AE1-41D5-AAA0-868664C07754}" srcOrd="1" destOrd="0" parTransId="{748E29FB-8896-4703-B6D9-8FBD43F36FC2}" sibTransId="{8B09AFD6-45B2-4840-BD51-7F8D81D449EB}"/>
    <dgm:cxn modelId="{F4E99D67-6613-4AD0-AF9F-DB637D1E843E}" type="presOf" srcId="{A6A7F676-D229-487F-9DFD-2F9E5EEC0519}" destId="{9DC7E445-B411-4649-8B72-75D10F4038C2}" srcOrd="1" destOrd="0" presId="urn:microsoft.com/office/officeart/2005/8/layout/list1"/>
    <dgm:cxn modelId="{FFEC2CE7-F15B-4D7A-8047-A731CD56F0A4}" type="presOf" srcId="{F6C35416-E8C7-42EB-94FB-289ABF964954}" destId="{9824E576-7DB8-4830-9B14-DA6F73436168}" srcOrd="1" destOrd="0" presId="urn:microsoft.com/office/officeart/2005/8/layout/list1"/>
    <dgm:cxn modelId="{8FF36442-3C00-4945-A53C-9694FFFDE556}" type="presOf" srcId="{F861347F-6AE1-41D5-AAA0-868664C07754}" destId="{CBBE3696-6FEA-4BF1-B6BE-31C59C29998B}" srcOrd="0" destOrd="0" presId="urn:microsoft.com/office/officeart/2005/8/layout/list1"/>
    <dgm:cxn modelId="{9D44F194-D39E-4872-AAA3-1082E7E18919}" srcId="{BC30DF19-8872-4C93-AC19-9A4CEA202B7B}" destId="{56E6FD18-27D2-4D8D-A065-2489F922867A}" srcOrd="0" destOrd="0" parTransId="{E88850E6-259F-4406-B096-2A917DDA1845}" sibTransId="{B62753C9-D8F1-452C-A86D-A54DC4F169F0}"/>
    <dgm:cxn modelId="{45603FFA-E9A9-4B2E-811F-A8943851F7CC}" srcId="{BC30DF19-8872-4C93-AC19-9A4CEA202B7B}" destId="{F6C35416-E8C7-42EB-94FB-289ABF964954}" srcOrd="3" destOrd="0" parTransId="{CB878D78-8FFE-4477-9046-3BE8986DA1B1}" sibTransId="{F2BA352D-6204-4582-9728-EEBBA934F8CA}"/>
    <dgm:cxn modelId="{F322BF31-6C00-422D-A0C5-CA737874A677}" type="presOf" srcId="{BC30DF19-8872-4C93-AC19-9A4CEA202B7B}" destId="{79754255-E0C7-4531-9942-4FCAF158CB47}" srcOrd="0" destOrd="0" presId="urn:microsoft.com/office/officeart/2005/8/layout/list1"/>
    <dgm:cxn modelId="{ADC1B1D5-802F-4DCF-9E61-D29A72E9C891}" type="presOf" srcId="{56E6FD18-27D2-4D8D-A065-2489F922867A}" destId="{E10A3C20-9170-4886-A51C-8028F787463A}" srcOrd="1" destOrd="0" presId="urn:microsoft.com/office/officeart/2005/8/layout/list1"/>
    <dgm:cxn modelId="{FB1EE196-D58B-41BB-AC34-CFB22332A9B8}" type="presOf" srcId="{56E6FD18-27D2-4D8D-A065-2489F922867A}" destId="{EF601316-4810-4EA2-9948-E39EF0258D1A}" srcOrd="0" destOrd="0" presId="urn:microsoft.com/office/officeart/2005/8/layout/list1"/>
    <dgm:cxn modelId="{0D867FCF-D368-4A19-BDC8-C553C965DB62}" type="presOf" srcId="{A6A7F676-D229-487F-9DFD-2F9E5EEC0519}" destId="{945C40A5-0621-49C2-959E-C0A31A5A79EF}" srcOrd="0" destOrd="0" presId="urn:microsoft.com/office/officeart/2005/8/layout/list1"/>
    <dgm:cxn modelId="{551FE39B-CC28-4382-AFD0-17057794E5A3}" type="presOf" srcId="{F861347F-6AE1-41D5-AAA0-868664C07754}" destId="{1769B5CE-F2CB-4940-BADB-8851A96BD2BF}" srcOrd="1" destOrd="0" presId="urn:microsoft.com/office/officeart/2005/8/layout/list1"/>
    <dgm:cxn modelId="{6637D14C-D981-48DD-81E1-32F9DA98E99C}" type="presParOf" srcId="{79754255-E0C7-4531-9942-4FCAF158CB47}" destId="{100F7848-685E-4CA0-BA85-4272A0EEC5C2}" srcOrd="0" destOrd="0" presId="urn:microsoft.com/office/officeart/2005/8/layout/list1"/>
    <dgm:cxn modelId="{25F7F525-1212-4FEF-8691-AC596AADA5BF}" type="presParOf" srcId="{100F7848-685E-4CA0-BA85-4272A0EEC5C2}" destId="{EF601316-4810-4EA2-9948-E39EF0258D1A}" srcOrd="0" destOrd="0" presId="urn:microsoft.com/office/officeart/2005/8/layout/list1"/>
    <dgm:cxn modelId="{2F2D140D-3EAF-42AE-A2B9-4CC776F0539D}" type="presParOf" srcId="{100F7848-685E-4CA0-BA85-4272A0EEC5C2}" destId="{E10A3C20-9170-4886-A51C-8028F787463A}" srcOrd="1" destOrd="0" presId="urn:microsoft.com/office/officeart/2005/8/layout/list1"/>
    <dgm:cxn modelId="{8367A250-EC43-4883-81B4-A39EBEA941FD}" type="presParOf" srcId="{79754255-E0C7-4531-9942-4FCAF158CB47}" destId="{01EB7A3E-365B-49A1-B1D2-DC479A81E75B}" srcOrd="1" destOrd="0" presId="urn:microsoft.com/office/officeart/2005/8/layout/list1"/>
    <dgm:cxn modelId="{62C60B62-6DA1-40B0-9DC2-658CC241CCD6}" type="presParOf" srcId="{79754255-E0C7-4531-9942-4FCAF158CB47}" destId="{F4446987-EF27-467E-8223-8B581EAA2DC2}" srcOrd="2" destOrd="0" presId="urn:microsoft.com/office/officeart/2005/8/layout/list1"/>
    <dgm:cxn modelId="{256CB60C-FA9B-487C-9018-D0AEEBEEFC7C}" type="presParOf" srcId="{79754255-E0C7-4531-9942-4FCAF158CB47}" destId="{D32708BF-0C42-4659-9AFE-E173EB95F59B}" srcOrd="3" destOrd="0" presId="urn:microsoft.com/office/officeart/2005/8/layout/list1"/>
    <dgm:cxn modelId="{1C1A70C8-0093-43ED-AE41-B5A5CD4B5B56}" type="presParOf" srcId="{79754255-E0C7-4531-9942-4FCAF158CB47}" destId="{7367FE52-5EA4-4A9F-BDEE-FA00AAA816AD}" srcOrd="4" destOrd="0" presId="urn:microsoft.com/office/officeart/2005/8/layout/list1"/>
    <dgm:cxn modelId="{ABF48EAA-9237-4930-9E65-052A25445D6D}" type="presParOf" srcId="{7367FE52-5EA4-4A9F-BDEE-FA00AAA816AD}" destId="{CBBE3696-6FEA-4BF1-B6BE-31C59C29998B}" srcOrd="0" destOrd="0" presId="urn:microsoft.com/office/officeart/2005/8/layout/list1"/>
    <dgm:cxn modelId="{55EDF4DE-D1F0-49FD-B789-FDE2FF7A85FE}" type="presParOf" srcId="{7367FE52-5EA4-4A9F-BDEE-FA00AAA816AD}" destId="{1769B5CE-F2CB-4940-BADB-8851A96BD2BF}" srcOrd="1" destOrd="0" presId="urn:microsoft.com/office/officeart/2005/8/layout/list1"/>
    <dgm:cxn modelId="{5CFE8003-0FD1-4F83-A58F-D4A9C27CFDBF}" type="presParOf" srcId="{79754255-E0C7-4531-9942-4FCAF158CB47}" destId="{F0DBD0C4-C7E4-499A-9D05-8F0E893C9D50}" srcOrd="5" destOrd="0" presId="urn:microsoft.com/office/officeart/2005/8/layout/list1"/>
    <dgm:cxn modelId="{3A9B6975-87D3-4B3C-A191-A127F200376A}" type="presParOf" srcId="{79754255-E0C7-4531-9942-4FCAF158CB47}" destId="{908C25F4-7D80-4CB2-8E08-13CA37B0EBC6}" srcOrd="6" destOrd="0" presId="urn:microsoft.com/office/officeart/2005/8/layout/list1"/>
    <dgm:cxn modelId="{76420432-2147-4AAE-B6BF-CA7B2E55CB4E}" type="presParOf" srcId="{79754255-E0C7-4531-9942-4FCAF158CB47}" destId="{CA14659B-67BE-4D66-ABBC-6BC3B21D3BB3}" srcOrd="7" destOrd="0" presId="urn:microsoft.com/office/officeart/2005/8/layout/list1"/>
    <dgm:cxn modelId="{9FBF6936-6C0D-4E66-A316-A9BAC7CEFC2C}" type="presParOf" srcId="{79754255-E0C7-4531-9942-4FCAF158CB47}" destId="{26385547-35CF-4111-8B43-76BC86649A8B}" srcOrd="8" destOrd="0" presId="urn:microsoft.com/office/officeart/2005/8/layout/list1"/>
    <dgm:cxn modelId="{E8E2E23F-5615-4439-A76B-59209BA13636}" type="presParOf" srcId="{26385547-35CF-4111-8B43-76BC86649A8B}" destId="{945C40A5-0621-49C2-959E-C0A31A5A79EF}" srcOrd="0" destOrd="0" presId="urn:microsoft.com/office/officeart/2005/8/layout/list1"/>
    <dgm:cxn modelId="{E67DCDCA-20F2-41BE-8E02-31C262CFF81D}" type="presParOf" srcId="{26385547-35CF-4111-8B43-76BC86649A8B}" destId="{9DC7E445-B411-4649-8B72-75D10F4038C2}" srcOrd="1" destOrd="0" presId="urn:microsoft.com/office/officeart/2005/8/layout/list1"/>
    <dgm:cxn modelId="{8D3B1A2F-931E-4F5F-AB9B-A6D63BBDC814}" type="presParOf" srcId="{79754255-E0C7-4531-9942-4FCAF158CB47}" destId="{F32A372D-596E-47F0-84A9-D68089D5227B}" srcOrd="9" destOrd="0" presId="urn:microsoft.com/office/officeart/2005/8/layout/list1"/>
    <dgm:cxn modelId="{355609B2-FF68-4B06-9069-D75FCA0922D8}" type="presParOf" srcId="{79754255-E0C7-4531-9942-4FCAF158CB47}" destId="{C66C37BB-BEC5-4BAB-B1F0-260BC2FC531A}" srcOrd="10" destOrd="0" presId="urn:microsoft.com/office/officeart/2005/8/layout/list1"/>
    <dgm:cxn modelId="{04AAD345-B588-4A54-B5B0-C530A4AE88D8}" type="presParOf" srcId="{79754255-E0C7-4531-9942-4FCAF158CB47}" destId="{6A813DA0-DCD0-4A85-8961-DB4ADA97471D}" srcOrd="11" destOrd="0" presId="urn:microsoft.com/office/officeart/2005/8/layout/list1"/>
    <dgm:cxn modelId="{9B060F2E-B703-46E2-9721-A5A4CCA5603D}" type="presParOf" srcId="{79754255-E0C7-4531-9942-4FCAF158CB47}" destId="{26DCEC8F-A8FF-4A28-8EEA-F6D79A197705}" srcOrd="12" destOrd="0" presId="urn:microsoft.com/office/officeart/2005/8/layout/list1"/>
    <dgm:cxn modelId="{EDAB4391-1E1B-4AB1-9324-747FCBE574B6}" type="presParOf" srcId="{26DCEC8F-A8FF-4A28-8EEA-F6D79A197705}" destId="{30244519-D7D2-4A77-90BB-E66D3EC5EA08}" srcOrd="0" destOrd="0" presId="urn:microsoft.com/office/officeart/2005/8/layout/list1"/>
    <dgm:cxn modelId="{6E79B0AE-A9C1-4744-923F-AEC19714722C}" type="presParOf" srcId="{26DCEC8F-A8FF-4A28-8EEA-F6D79A197705}" destId="{9824E576-7DB8-4830-9B14-DA6F73436168}" srcOrd="1" destOrd="0" presId="urn:microsoft.com/office/officeart/2005/8/layout/list1"/>
    <dgm:cxn modelId="{4FFD1790-A7B2-4651-A72F-12AD665551A9}" type="presParOf" srcId="{79754255-E0C7-4531-9942-4FCAF158CB47}" destId="{878D881D-0638-4F0B-B8FA-B92D8DB20FAA}" srcOrd="13" destOrd="0" presId="urn:microsoft.com/office/officeart/2005/8/layout/list1"/>
    <dgm:cxn modelId="{8FEC0F63-ABA2-46FD-9128-B9E2BD4A024E}" type="presParOf" srcId="{79754255-E0C7-4531-9942-4FCAF158CB47}" destId="{B784C6EF-EA74-4A38-BABA-E86DA6478D5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579FCC1-9CBD-48BB-AFDC-2DA1BE436B8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AB6DC0E-2015-4123-A5F2-2E23FBBC36A2}">
      <dgm:prSet phldrT="[Текст]" custT="1"/>
      <dgm:spPr/>
      <dgm:t>
        <a:bodyPr/>
        <a:lstStyle/>
        <a:p>
          <a:r>
            <a:rPr lang="uk-UA" sz="1800" dirty="0" smtClean="0"/>
            <a:t>Дитячий майданчик в мікрорайоні Черемушки</a:t>
          </a:r>
          <a:endParaRPr lang="ru-RU" sz="1800" dirty="0"/>
        </a:p>
      </dgm:t>
    </dgm:pt>
    <dgm:pt modelId="{4DBD1D10-549F-432C-90C5-4BFE7AD9514C}" type="parTrans" cxnId="{F08DD6F3-C236-454B-B525-E3255B2EF70D}">
      <dgm:prSet/>
      <dgm:spPr/>
    </dgm:pt>
    <dgm:pt modelId="{98CFC342-795B-4E5F-A08B-FEAFBE797173}" type="sibTrans" cxnId="{F08DD6F3-C236-454B-B525-E3255B2EF70D}">
      <dgm:prSet/>
      <dgm:spPr/>
    </dgm:pt>
    <dgm:pt modelId="{A60E8AB2-62AD-48F6-8B7B-9848112C0CC0}">
      <dgm:prSet phldrT="[Текст]" custT="1"/>
      <dgm:spPr/>
      <dgm:t>
        <a:bodyPr/>
        <a:lstStyle/>
        <a:p>
          <a:r>
            <a:rPr lang="uk-UA" sz="1800" dirty="0" smtClean="0"/>
            <a:t>Спортивний майданчик із штучним покриттям</a:t>
          </a:r>
          <a:endParaRPr lang="ru-RU" sz="1800" dirty="0"/>
        </a:p>
      </dgm:t>
    </dgm:pt>
    <dgm:pt modelId="{76E1C220-E84D-4CA4-BEF7-41695FB3CC34}" type="parTrans" cxnId="{E95A0E5B-AAA3-4E73-B66B-22245C4DBA22}">
      <dgm:prSet/>
      <dgm:spPr/>
    </dgm:pt>
    <dgm:pt modelId="{6123B1F1-90D8-4E45-AC4D-49DFB8F21353}" type="sibTrans" cxnId="{E95A0E5B-AAA3-4E73-B66B-22245C4DBA22}">
      <dgm:prSet/>
      <dgm:spPr/>
    </dgm:pt>
    <dgm:pt modelId="{C079623B-049A-4A04-A4FD-CD616FA01922}">
      <dgm:prSet phldrT="[Текст]" custT="1"/>
      <dgm:spPr/>
      <dgm:t>
        <a:bodyPr/>
        <a:lstStyle/>
        <a:p>
          <a:r>
            <a:rPr lang="uk-UA" sz="1800" dirty="0" smtClean="0">
              <a:latin typeface="+mn-lt"/>
            </a:rPr>
            <a:t>Пам’ятний знак Героям Небесної Сотні </a:t>
          </a:r>
          <a:endParaRPr lang="ru-RU" sz="1800" dirty="0">
            <a:latin typeface="+mn-lt"/>
          </a:endParaRPr>
        </a:p>
      </dgm:t>
    </dgm:pt>
    <dgm:pt modelId="{1C97859C-9DC9-4240-A316-D43D9BE112E1}" type="parTrans" cxnId="{CC302087-EA87-473B-9FA2-7D0308091C4D}">
      <dgm:prSet/>
      <dgm:spPr/>
    </dgm:pt>
    <dgm:pt modelId="{0137108B-9797-4FB3-A34B-D79D6446994D}" type="sibTrans" cxnId="{CC302087-EA87-473B-9FA2-7D0308091C4D}">
      <dgm:prSet/>
      <dgm:spPr/>
    </dgm:pt>
    <dgm:pt modelId="{B4808316-38EF-4E20-9301-AE6579B4C3C7}">
      <dgm:prSet custT="1"/>
      <dgm:spPr/>
      <dgm:t>
        <a:bodyPr/>
        <a:lstStyle/>
        <a:p>
          <a:r>
            <a:rPr lang="uk-UA" sz="1800" dirty="0" smtClean="0">
              <a:latin typeface="+mn-lt"/>
            </a:rPr>
            <a:t>Пам’ятний знак Державні символи України </a:t>
          </a:r>
          <a:endParaRPr lang="ru-RU" sz="1800" dirty="0">
            <a:latin typeface="+mn-lt"/>
          </a:endParaRPr>
        </a:p>
      </dgm:t>
    </dgm:pt>
    <dgm:pt modelId="{6E3B7453-3153-419A-B3F2-D330B6D97B45}" type="parTrans" cxnId="{9DD976EF-D0F3-4EA5-8712-879CA0F9B0D4}">
      <dgm:prSet/>
      <dgm:spPr/>
      <dgm:t>
        <a:bodyPr/>
        <a:lstStyle/>
        <a:p>
          <a:endParaRPr lang="ru-RU"/>
        </a:p>
      </dgm:t>
    </dgm:pt>
    <dgm:pt modelId="{C0BCE724-449B-4350-96AF-C31E8C395509}" type="sibTrans" cxnId="{9DD976EF-D0F3-4EA5-8712-879CA0F9B0D4}">
      <dgm:prSet/>
      <dgm:spPr/>
      <dgm:t>
        <a:bodyPr/>
        <a:lstStyle/>
        <a:p>
          <a:endParaRPr lang="ru-RU"/>
        </a:p>
      </dgm:t>
    </dgm:pt>
    <dgm:pt modelId="{0568B8FD-A309-464F-9F3E-DD356EF39B87}">
      <dgm:prSet custT="1"/>
      <dgm:spPr/>
      <dgm:t>
        <a:bodyPr/>
        <a:lstStyle/>
        <a:p>
          <a:r>
            <a:rPr lang="uk-UA" sz="1800" dirty="0" smtClean="0">
              <a:latin typeface="+mn-lt"/>
            </a:rPr>
            <a:t>Пам’ятний знак </a:t>
          </a:r>
          <a:r>
            <a:rPr lang="uk-UA" sz="1800" dirty="0" err="1" smtClean="0">
              <a:latin typeface="+mn-lt"/>
            </a:rPr>
            <a:t>“Дуб</a:t>
          </a:r>
          <a:r>
            <a:rPr lang="uk-UA" sz="1800" dirty="0" smtClean="0">
              <a:latin typeface="+mn-lt"/>
            </a:rPr>
            <a:t> Павла </a:t>
          </a:r>
          <a:r>
            <a:rPr lang="uk-UA" sz="1800" dirty="0" err="1" smtClean="0">
              <a:latin typeface="+mn-lt"/>
            </a:rPr>
            <a:t>Полуботка”</a:t>
          </a:r>
          <a:r>
            <a:rPr lang="uk-UA" sz="1800" dirty="0" smtClean="0">
              <a:latin typeface="+mn-lt"/>
            </a:rPr>
            <a:t> </a:t>
          </a:r>
          <a:endParaRPr lang="ru-RU" sz="1800" dirty="0"/>
        </a:p>
      </dgm:t>
    </dgm:pt>
    <dgm:pt modelId="{79F3C3B2-CD20-4FBB-A09B-DD06E2F400CC}" type="parTrans" cxnId="{4DEC8F5F-F648-44CB-8F4C-AC8F9B7D8ADD}">
      <dgm:prSet/>
      <dgm:spPr/>
      <dgm:t>
        <a:bodyPr/>
        <a:lstStyle/>
        <a:p>
          <a:endParaRPr lang="ru-RU"/>
        </a:p>
      </dgm:t>
    </dgm:pt>
    <dgm:pt modelId="{D7464B02-818A-47B4-95E4-9D5CE74F6820}" type="sibTrans" cxnId="{4DEC8F5F-F648-44CB-8F4C-AC8F9B7D8ADD}">
      <dgm:prSet/>
      <dgm:spPr/>
      <dgm:t>
        <a:bodyPr/>
        <a:lstStyle/>
        <a:p>
          <a:endParaRPr lang="ru-RU"/>
        </a:p>
      </dgm:t>
    </dgm:pt>
    <dgm:pt modelId="{EE05DD1E-12FA-49B7-9656-B1985BC52BA3}" type="pres">
      <dgm:prSet presAssocID="{7579FCC1-9CBD-48BB-AFDC-2DA1BE436B8E}" presName="linearFlow" presStyleCnt="0">
        <dgm:presLayoutVars>
          <dgm:dir/>
          <dgm:resizeHandles val="exact"/>
        </dgm:presLayoutVars>
      </dgm:prSet>
      <dgm:spPr/>
    </dgm:pt>
    <dgm:pt modelId="{4ECE190A-9D44-4267-8542-F0ABFE6A5394}" type="pres">
      <dgm:prSet presAssocID="{2AB6DC0E-2015-4123-A5F2-2E23FBBC36A2}" presName="composite" presStyleCnt="0"/>
      <dgm:spPr/>
    </dgm:pt>
    <dgm:pt modelId="{165BF563-5CD4-4A48-AAB5-31789060D63E}" type="pres">
      <dgm:prSet presAssocID="{2AB6DC0E-2015-4123-A5F2-2E23FBBC36A2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4B4105-5DF4-49FD-83F7-E83D30131872}" type="pres">
      <dgm:prSet presAssocID="{2AB6DC0E-2015-4123-A5F2-2E23FBBC36A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1EEE0-1AD0-4B14-8C22-CFF0285DFB80}" type="pres">
      <dgm:prSet presAssocID="{98CFC342-795B-4E5F-A08B-FEAFBE797173}" presName="spacing" presStyleCnt="0"/>
      <dgm:spPr/>
    </dgm:pt>
    <dgm:pt modelId="{1B6DA57D-2637-459F-BB55-BE0C889EF2F1}" type="pres">
      <dgm:prSet presAssocID="{A60E8AB2-62AD-48F6-8B7B-9848112C0CC0}" presName="composite" presStyleCnt="0"/>
      <dgm:spPr/>
    </dgm:pt>
    <dgm:pt modelId="{FEC0A92B-B6B6-46E3-9BC4-D2A3C1B3A41B}" type="pres">
      <dgm:prSet presAssocID="{A60E8AB2-62AD-48F6-8B7B-9848112C0CC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9805A6-EF4D-4621-9878-0AC778CF508E}" type="pres">
      <dgm:prSet presAssocID="{A60E8AB2-62AD-48F6-8B7B-9848112C0CC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3D803-38BA-4F82-999C-3C345D78A944}" type="pres">
      <dgm:prSet presAssocID="{6123B1F1-90D8-4E45-AC4D-49DFB8F21353}" presName="spacing" presStyleCnt="0"/>
      <dgm:spPr/>
    </dgm:pt>
    <dgm:pt modelId="{F26953C6-C1D5-4DE5-A927-DE77813F976F}" type="pres">
      <dgm:prSet presAssocID="{C079623B-049A-4A04-A4FD-CD616FA01922}" presName="composite" presStyleCnt="0"/>
      <dgm:spPr/>
    </dgm:pt>
    <dgm:pt modelId="{8C737432-02C3-4DFF-A50A-70A2B4DC2398}" type="pres">
      <dgm:prSet presAssocID="{C079623B-049A-4A04-A4FD-CD616FA01922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042EA63-76DE-47EE-9F8D-70C5AF499F3E}" type="pres">
      <dgm:prSet presAssocID="{C079623B-049A-4A04-A4FD-CD616FA0192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446A2-6104-4371-82EA-BEF1EAD4FA9C}" type="pres">
      <dgm:prSet presAssocID="{0137108B-9797-4FB3-A34B-D79D6446994D}" presName="spacing" presStyleCnt="0"/>
      <dgm:spPr/>
    </dgm:pt>
    <dgm:pt modelId="{D96AF5BE-0DA1-486D-A997-7A5BAFF7E74D}" type="pres">
      <dgm:prSet presAssocID="{B4808316-38EF-4E20-9301-AE6579B4C3C7}" presName="composite" presStyleCnt="0"/>
      <dgm:spPr/>
    </dgm:pt>
    <dgm:pt modelId="{031B8F4E-259C-454B-BB91-AE215DAD4D2D}" type="pres">
      <dgm:prSet presAssocID="{B4808316-38EF-4E20-9301-AE6579B4C3C7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9BBB33-D87B-4BC9-95D4-DA5360635072}" type="pres">
      <dgm:prSet presAssocID="{B4808316-38EF-4E20-9301-AE6579B4C3C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B42C9-384D-45EA-A441-015E751E9746}" type="pres">
      <dgm:prSet presAssocID="{C0BCE724-449B-4350-96AF-C31E8C395509}" presName="spacing" presStyleCnt="0"/>
      <dgm:spPr/>
    </dgm:pt>
    <dgm:pt modelId="{AC946930-4B18-42FB-946E-E99B46D5ECB1}" type="pres">
      <dgm:prSet presAssocID="{0568B8FD-A309-464F-9F3E-DD356EF39B87}" presName="composite" presStyleCnt="0"/>
      <dgm:spPr/>
    </dgm:pt>
    <dgm:pt modelId="{F9DE25A6-8D7B-485C-9DBE-A178A7F2DFDB}" type="pres">
      <dgm:prSet presAssocID="{0568B8FD-A309-464F-9F3E-DD356EF39B87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A984F22-DF12-45FF-8CC9-FC86750213E1}" type="pres">
      <dgm:prSet presAssocID="{0568B8FD-A309-464F-9F3E-DD356EF39B8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B63B6-10F8-4C46-BCF4-38FD57B808F8}" type="presOf" srcId="{A60E8AB2-62AD-48F6-8B7B-9848112C0CC0}" destId="{B39805A6-EF4D-4621-9878-0AC778CF508E}" srcOrd="0" destOrd="0" presId="urn:microsoft.com/office/officeart/2005/8/layout/vList3"/>
    <dgm:cxn modelId="{E95A0E5B-AAA3-4E73-B66B-22245C4DBA22}" srcId="{7579FCC1-9CBD-48BB-AFDC-2DA1BE436B8E}" destId="{A60E8AB2-62AD-48F6-8B7B-9848112C0CC0}" srcOrd="1" destOrd="0" parTransId="{76E1C220-E84D-4CA4-BEF7-41695FB3CC34}" sibTransId="{6123B1F1-90D8-4E45-AC4D-49DFB8F21353}"/>
    <dgm:cxn modelId="{9DD976EF-D0F3-4EA5-8712-879CA0F9B0D4}" srcId="{7579FCC1-9CBD-48BB-AFDC-2DA1BE436B8E}" destId="{B4808316-38EF-4E20-9301-AE6579B4C3C7}" srcOrd="3" destOrd="0" parTransId="{6E3B7453-3153-419A-B3F2-D330B6D97B45}" sibTransId="{C0BCE724-449B-4350-96AF-C31E8C395509}"/>
    <dgm:cxn modelId="{3CFE7BB4-8104-4F14-9B87-CEABF139EF05}" type="presOf" srcId="{B4808316-38EF-4E20-9301-AE6579B4C3C7}" destId="{269BBB33-D87B-4BC9-95D4-DA5360635072}" srcOrd="0" destOrd="0" presId="urn:microsoft.com/office/officeart/2005/8/layout/vList3"/>
    <dgm:cxn modelId="{846865C4-A02F-4415-AF7F-FC86B75ADE02}" type="presOf" srcId="{7579FCC1-9CBD-48BB-AFDC-2DA1BE436B8E}" destId="{EE05DD1E-12FA-49B7-9656-B1985BC52BA3}" srcOrd="0" destOrd="0" presId="urn:microsoft.com/office/officeart/2005/8/layout/vList3"/>
    <dgm:cxn modelId="{8996EA09-3C37-4866-ABFA-8151FFC0FFBB}" type="presOf" srcId="{2AB6DC0E-2015-4123-A5F2-2E23FBBC36A2}" destId="{E64B4105-5DF4-49FD-83F7-E83D30131872}" srcOrd="0" destOrd="0" presId="urn:microsoft.com/office/officeart/2005/8/layout/vList3"/>
    <dgm:cxn modelId="{F08DD6F3-C236-454B-B525-E3255B2EF70D}" srcId="{7579FCC1-9CBD-48BB-AFDC-2DA1BE436B8E}" destId="{2AB6DC0E-2015-4123-A5F2-2E23FBBC36A2}" srcOrd="0" destOrd="0" parTransId="{4DBD1D10-549F-432C-90C5-4BFE7AD9514C}" sibTransId="{98CFC342-795B-4E5F-A08B-FEAFBE797173}"/>
    <dgm:cxn modelId="{98F658A0-DA2D-438F-9BAF-AB103C9F9C1A}" type="presOf" srcId="{C079623B-049A-4A04-A4FD-CD616FA01922}" destId="{3042EA63-76DE-47EE-9F8D-70C5AF499F3E}" srcOrd="0" destOrd="0" presId="urn:microsoft.com/office/officeart/2005/8/layout/vList3"/>
    <dgm:cxn modelId="{CC302087-EA87-473B-9FA2-7D0308091C4D}" srcId="{7579FCC1-9CBD-48BB-AFDC-2DA1BE436B8E}" destId="{C079623B-049A-4A04-A4FD-CD616FA01922}" srcOrd="2" destOrd="0" parTransId="{1C97859C-9DC9-4240-A316-D43D9BE112E1}" sibTransId="{0137108B-9797-4FB3-A34B-D79D6446994D}"/>
    <dgm:cxn modelId="{D57E91A3-C986-4A8F-8A94-C511C6CA4ADF}" type="presOf" srcId="{0568B8FD-A309-464F-9F3E-DD356EF39B87}" destId="{4A984F22-DF12-45FF-8CC9-FC86750213E1}" srcOrd="0" destOrd="0" presId="urn:microsoft.com/office/officeart/2005/8/layout/vList3"/>
    <dgm:cxn modelId="{4DEC8F5F-F648-44CB-8F4C-AC8F9B7D8ADD}" srcId="{7579FCC1-9CBD-48BB-AFDC-2DA1BE436B8E}" destId="{0568B8FD-A309-464F-9F3E-DD356EF39B87}" srcOrd="4" destOrd="0" parTransId="{79F3C3B2-CD20-4FBB-A09B-DD06E2F400CC}" sibTransId="{D7464B02-818A-47B4-95E4-9D5CE74F6820}"/>
    <dgm:cxn modelId="{BD64FE11-CB64-4DB7-9A05-8316367D0B7C}" type="presParOf" srcId="{EE05DD1E-12FA-49B7-9656-B1985BC52BA3}" destId="{4ECE190A-9D44-4267-8542-F0ABFE6A5394}" srcOrd="0" destOrd="0" presId="urn:microsoft.com/office/officeart/2005/8/layout/vList3"/>
    <dgm:cxn modelId="{83632B4A-0723-47B1-8BC2-96BE3473F35D}" type="presParOf" srcId="{4ECE190A-9D44-4267-8542-F0ABFE6A5394}" destId="{165BF563-5CD4-4A48-AAB5-31789060D63E}" srcOrd="0" destOrd="0" presId="urn:microsoft.com/office/officeart/2005/8/layout/vList3"/>
    <dgm:cxn modelId="{37906410-5FD6-4428-80D8-A142AEFD3243}" type="presParOf" srcId="{4ECE190A-9D44-4267-8542-F0ABFE6A5394}" destId="{E64B4105-5DF4-49FD-83F7-E83D30131872}" srcOrd="1" destOrd="0" presId="urn:microsoft.com/office/officeart/2005/8/layout/vList3"/>
    <dgm:cxn modelId="{ABF1133A-6AA8-4AC5-B102-D2E81570F7DA}" type="presParOf" srcId="{EE05DD1E-12FA-49B7-9656-B1985BC52BA3}" destId="{6441EEE0-1AD0-4B14-8C22-CFF0285DFB80}" srcOrd="1" destOrd="0" presId="urn:microsoft.com/office/officeart/2005/8/layout/vList3"/>
    <dgm:cxn modelId="{D1E55128-79B7-4498-B796-060AC5FC2C8D}" type="presParOf" srcId="{EE05DD1E-12FA-49B7-9656-B1985BC52BA3}" destId="{1B6DA57D-2637-459F-BB55-BE0C889EF2F1}" srcOrd="2" destOrd="0" presId="urn:microsoft.com/office/officeart/2005/8/layout/vList3"/>
    <dgm:cxn modelId="{803636C7-7AD1-40BB-9F4A-B0488484E455}" type="presParOf" srcId="{1B6DA57D-2637-459F-BB55-BE0C889EF2F1}" destId="{FEC0A92B-B6B6-46E3-9BC4-D2A3C1B3A41B}" srcOrd="0" destOrd="0" presId="urn:microsoft.com/office/officeart/2005/8/layout/vList3"/>
    <dgm:cxn modelId="{3EE2AFF3-947E-4D64-8543-05949C329A06}" type="presParOf" srcId="{1B6DA57D-2637-459F-BB55-BE0C889EF2F1}" destId="{B39805A6-EF4D-4621-9878-0AC778CF508E}" srcOrd="1" destOrd="0" presId="urn:microsoft.com/office/officeart/2005/8/layout/vList3"/>
    <dgm:cxn modelId="{E1799039-132B-4973-9166-204D27F37911}" type="presParOf" srcId="{EE05DD1E-12FA-49B7-9656-B1985BC52BA3}" destId="{F853D803-38BA-4F82-999C-3C345D78A944}" srcOrd="3" destOrd="0" presId="urn:microsoft.com/office/officeart/2005/8/layout/vList3"/>
    <dgm:cxn modelId="{C97331A2-80F9-4E2D-8CEF-105A61FD2F16}" type="presParOf" srcId="{EE05DD1E-12FA-49B7-9656-B1985BC52BA3}" destId="{F26953C6-C1D5-4DE5-A927-DE77813F976F}" srcOrd="4" destOrd="0" presId="urn:microsoft.com/office/officeart/2005/8/layout/vList3"/>
    <dgm:cxn modelId="{57565DC0-BAE5-4758-9F6C-6C57E3E097FD}" type="presParOf" srcId="{F26953C6-C1D5-4DE5-A927-DE77813F976F}" destId="{8C737432-02C3-4DFF-A50A-70A2B4DC2398}" srcOrd="0" destOrd="0" presId="urn:microsoft.com/office/officeart/2005/8/layout/vList3"/>
    <dgm:cxn modelId="{679BA61C-74CE-4793-991F-A592C14F73FD}" type="presParOf" srcId="{F26953C6-C1D5-4DE5-A927-DE77813F976F}" destId="{3042EA63-76DE-47EE-9F8D-70C5AF499F3E}" srcOrd="1" destOrd="0" presId="urn:microsoft.com/office/officeart/2005/8/layout/vList3"/>
    <dgm:cxn modelId="{CC3530A0-57D3-47DE-8A07-639ACFED0E09}" type="presParOf" srcId="{EE05DD1E-12FA-49B7-9656-B1985BC52BA3}" destId="{71C446A2-6104-4371-82EA-BEF1EAD4FA9C}" srcOrd="5" destOrd="0" presId="urn:microsoft.com/office/officeart/2005/8/layout/vList3"/>
    <dgm:cxn modelId="{B2AA5986-37F0-4A20-A2AE-C9FB73E85A80}" type="presParOf" srcId="{EE05DD1E-12FA-49B7-9656-B1985BC52BA3}" destId="{D96AF5BE-0DA1-486D-A997-7A5BAFF7E74D}" srcOrd="6" destOrd="0" presId="urn:microsoft.com/office/officeart/2005/8/layout/vList3"/>
    <dgm:cxn modelId="{089945E4-E6F0-4B08-956E-BDCF954B1F22}" type="presParOf" srcId="{D96AF5BE-0DA1-486D-A997-7A5BAFF7E74D}" destId="{031B8F4E-259C-454B-BB91-AE215DAD4D2D}" srcOrd="0" destOrd="0" presId="urn:microsoft.com/office/officeart/2005/8/layout/vList3"/>
    <dgm:cxn modelId="{5ED060B8-4BDE-461B-AB1D-A175E2327C78}" type="presParOf" srcId="{D96AF5BE-0DA1-486D-A997-7A5BAFF7E74D}" destId="{269BBB33-D87B-4BC9-95D4-DA5360635072}" srcOrd="1" destOrd="0" presId="urn:microsoft.com/office/officeart/2005/8/layout/vList3"/>
    <dgm:cxn modelId="{37DBEB15-19C3-4315-BCE3-EF5A8145E2EF}" type="presParOf" srcId="{EE05DD1E-12FA-49B7-9656-B1985BC52BA3}" destId="{85AB42C9-384D-45EA-A441-015E751E9746}" srcOrd="7" destOrd="0" presId="urn:microsoft.com/office/officeart/2005/8/layout/vList3"/>
    <dgm:cxn modelId="{026103FF-7ABD-42D9-BB5A-58BEFB1A333C}" type="presParOf" srcId="{EE05DD1E-12FA-49B7-9656-B1985BC52BA3}" destId="{AC946930-4B18-42FB-946E-E99B46D5ECB1}" srcOrd="8" destOrd="0" presId="urn:microsoft.com/office/officeart/2005/8/layout/vList3"/>
    <dgm:cxn modelId="{E562AE99-3C43-4130-B2E6-D109C0413064}" type="presParOf" srcId="{AC946930-4B18-42FB-946E-E99B46D5ECB1}" destId="{F9DE25A6-8D7B-485C-9DBE-A178A7F2DFDB}" srcOrd="0" destOrd="0" presId="urn:microsoft.com/office/officeart/2005/8/layout/vList3"/>
    <dgm:cxn modelId="{DA9EAD6F-C104-45D0-9715-D785DDC1CF6F}" type="presParOf" srcId="{AC946930-4B18-42FB-946E-E99B46D5ECB1}" destId="{4A984F22-DF12-45FF-8CC9-FC86750213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362C52-DD7E-48D9-A656-1860D1DE7987}" type="doc">
      <dgm:prSet loTypeId="urn:microsoft.com/office/officeart/2005/8/layout/chevron2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AD3767D2-B2D5-4951-ACAA-B36FA382E082}">
      <dgm:prSet phldrT="[Текст]" custT="1"/>
      <dgm:spPr/>
      <dgm:t>
        <a:bodyPr/>
        <a:lstStyle/>
        <a:p>
          <a:endParaRPr lang="ru-RU" sz="1600" dirty="0"/>
        </a:p>
      </dgm:t>
    </dgm:pt>
    <dgm:pt modelId="{6E8C8A56-CDB5-409A-82DE-2E193218D5D9}" type="parTrans" cxnId="{83FD4BD0-A30D-4C96-88FF-B70CB0AA3586}">
      <dgm:prSet/>
      <dgm:spPr/>
      <dgm:t>
        <a:bodyPr/>
        <a:lstStyle/>
        <a:p>
          <a:endParaRPr lang="ru-RU"/>
        </a:p>
      </dgm:t>
    </dgm:pt>
    <dgm:pt modelId="{E6785339-514C-4588-875C-0D51A03C51F3}" type="sibTrans" cxnId="{83FD4BD0-A30D-4C96-88FF-B70CB0AA3586}">
      <dgm:prSet/>
      <dgm:spPr/>
      <dgm:t>
        <a:bodyPr/>
        <a:lstStyle/>
        <a:p>
          <a:endParaRPr lang="ru-RU"/>
        </a:p>
      </dgm:t>
    </dgm:pt>
    <dgm:pt modelId="{26CEDD89-708D-4928-ACD3-E90A4FDF5B0A}">
      <dgm:prSet phldrT="[Текст]" custT="1"/>
      <dgm:spPr/>
      <dgm:t>
        <a:bodyPr/>
        <a:lstStyle/>
        <a:p>
          <a:endParaRPr lang="ru-RU" sz="1600" dirty="0"/>
        </a:p>
      </dgm:t>
    </dgm:pt>
    <dgm:pt modelId="{A461DC20-169A-45C7-87E9-0279A4DCBC87}" type="parTrans" cxnId="{E40DAEBF-D50C-49A7-97C3-C50B7ECA8A2C}">
      <dgm:prSet/>
      <dgm:spPr/>
      <dgm:t>
        <a:bodyPr/>
        <a:lstStyle/>
        <a:p>
          <a:endParaRPr lang="ru-RU"/>
        </a:p>
      </dgm:t>
    </dgm:pt>
    <dgm:pt modelId="{64388987-F90F-420E-9D9C-9381408D7B17}" type="sibTrans" cxnId="{E40DAEBF-D50C-49A7-97C3-C50B7ECA8A2C}">
      <dgm:prSet/>
      <dgm:spPr/>
      <dgm:t>
        <a:bodyPr/>
        <a:lstStyle/>
        <a:p>
          <a:endParaRPr lang="ru-RU"/>
        </a:p>
      </dgm:t>
    </dgm:pt>
    <dgm:pt modelId="{D5053E4D-55F1-4A5C-BEC4-20B3830FFC91}">
      <dgm:prSet phldrT="[Текст]" custT="1"/>
      <dgm:spPr/>
      <dgm:t>
        <a:bodyPr/>
        <a:lstStyle/>
        <a:p>
          <a:endParaRPr lang="ru-RU" sz="1600" dirty="0"/>
        </a:p>
      </dgm:t>
    </dgm:pt>
    <dgm:pt modelId="{7EB86480-A27F-4B67-B55A-B315F1F56500}" type="parTrans" cxnId="{911C49A2-5C3F-4C23-80C9-830AE1E6CDB5}">
      <dgm:prSet/>
      <dgm:spPr/>
      <dgm:t>
        <a:bodyPr/>
        <a:lstStyle/>
        <a:p>
          <a:endParaRPr lang="ru-RU"/>
        </a:p>
      </dgm:t>
    </dgm:pt>
    <dgm:pt modelId="{45AB318C-8BB1-4F5C-BF4F-8E3EAA1396CA}" type="sibTrans" cxnId="{911C49A2-5C3F-4C23-80C9-830AE1E6CDB5}">
      <dgm:prSet/>
      <dgm:spPr/>
      <dgm:t>
        <a:bodyPr/>
        <a:lstStyle/>
        <a:p>
          <a:endParaRPr lang="ru-RU"/>
        </a:p>
      </dgm:t>
    </dgm:pt>
    <dgm:pt modelId="{3CC4C4A4-9E62-4579-A0FD-C3B7BA8DE5EA}">
      <dgm:prSet phldrT="[Текст]" custT="1"/>
      <dgm:spPr/>
      <dgm:t>
        <a:bodyPr/>
        <a:lstStyle/>
        <a:p>
          <a:endParaRPr lang="ru-RU" sz="1600" dirty="0"/>
        </a:p>
      </dgm:t>
    </dgm:pt>
    <dgm:pt modelId="{FFAD782F-C529-4D37-8FB2-B15D2E5FBE87}" type="parTrans" cxnId="{C35FF686-6436-40C0-8C50-2C1262880140}">
      <dgm:prSet/>
      <dgm:spPr/>
      <dgm:t>
        <a:bodyPr/>
        <a:lstStyle/>
        <a:p>
          <a:endParaRPr lang="ru-RU"/>
        </a:p>
      </dgm:t>
    </dgm:pt>
    <dgm:pt modelId="{2A0EC869-03DC-41F2-AD15-40D22A2ED6EC}" type="sibTrans" cxnId="{C35FF686-6436-40C0-8C50-2C1262880140}">
      <dgm:prSet/>
      <dgm:spPr/>
      <dgm:t>
        <a:bodyPr/>
        <a:lstStyle/>
        <a:p>
          <a:endParaRPr lang="ru-RU"/>
        </a:p>
      </dgm:t>
    </dgm:pt>
    <dgm:pt modelId="{FCC465D9-5433-40F3-9297-B9D3952C4959}">
      <dgm:prSet custT="1"/>
      <dgm:spPr/>
      <dgm:t>
        <a:bodyPr/>
        <a:lstStyle/>
        <a:p>
          <a:r>
            <a:rPr lang="uk-UA" sz="1600" dirty="0" smtClean="0"/>
            <a:t>У 2014 році скорочено </a:t>
          </a:r>
          <a:r>
            <a:rPr lang="ru-RU" sz="1600" dirty="0" err="1" smtClean="0"/>
            <a:t>споживання</a:t>
          </a:r>
          <a:r>
            <a:rPr lang="ru-RU" sz="1600" dirty="0" smtClean="0"/>
            <a:t> природного газу на 0,</a:t>
          </a:r>
          <a:r>
            <a:rPr lang="uk-UA" sz="1600" dirty="0" smtClean="0"/>
            <a:t>008</a:t>
          </a:r>
          <a:r>
            <a:rPr lang="ru-RU" sz="1600" dirty="0" smtClean="0"/>
            <a:t> млн.м</a:t>
          </a:r>
          <a:r>
            <a:rPr lang="ru-RU" sz="1600" baseline="30000" dirty="0" smtClean="0"/>
            <a:t>3</a:t>
          </a:r>
          <a:r>
            <a:rPr lang="ru-RU" sz="1600" dirty="0" smtClean="0"/>
            <a:t>, </a:t>
          </a:r>
          <a:r>
            <a:rPr lang="ru-RU" sz="1600" dirty="0" err="1" smtClean="0"/>
            <a:t>електроенергії</a:t>
          </a:r>
          <a:r>
            <a:rPr lang="ru-RU" sz="1600" dirty="0" smtClean="0"/>
            <a:t> – </a:t>
          </a:r>
          <a:r>
            <a:rPr lang="uk-UA" sz="1600" dirty="0" smtClean="0"/>
            <a:t>0,07 млн. кВт на суму 33,5 </a:t>
          </a:r>
          <a:r>
            <a:rPr lang="uk-UA" sz="1600" dirty="0" err="1" smtClean="0"/>
            <a:t>тис.грн</a:t>
          </a:r>
          <a:r>
            <a:rPr lang="uk-UA" sz="1600" dirty="0" smtClean="0"/>
            <a:t> </a:t>
          </a:r>
          <a:r>
            <a:rPr lang="ru-RU" sz="1600" dirty="0" smtClean="0"/>
            <a:t>. та </a:t>
          </a:r>
          <a:r>
            <a:rPr lang="ru-RU" sz="1600" dirty="0" err="1" smtClean="0"/>
            <a:t>теплової</a:t>
          </a:r>
          <a:r>
            <a:rPr lang="ru-RU" sz="1600" dirty="0" smtClean="0"/>
            <a:t> </a:t>
          </a:r>
          <a:r>
            <a:rPr lang="ru-RU" sz="1600" dirty="0" err="1" smtClean="0"/>
            <a:t>енергії</a:t>
          </a:r>
          <a:r>
            <a:rPr lang="ru-RU" sz="1600" dirty="0" smtClean="0"/>
            <a:t> 0,</a:t>
          </a:r>
          <a:r>
            <a:rPr lang="uk-UA" sz="1600" dirty="0" smtClean="0"/>
            <a:t>22</a:t>
          </a:r>
          <a:r>
            <a:rPr lang="ru-RU" sz="1600" dirty="0" smtClean="0"/>
            <a:t> тис. Гкал. </a:t>
          </a:r>
          <a:endParaRPr lang="ru-RU" sz="1600" dirty="0"/>
        </a:p>
      </dgm:t>
    </dgm:pt>
    <dgm:pt modelId="{2577070F-265C-4606-A3D4-49075FA512EF}" type="parTrans" cxnId="{CC908F65-F34B-4685-AE72-FDEE472EE404}">
      <dgm:prSet/>
      <dgm:spPr/>
      <dgm:t>
        <a:bodyPr/>
        <a:lstStyle/>
        <a:p>
          <a:endParaRPr lang="ru-RU"/>
        </a:p>
      </dgm:t>
    </dgm:pt>
    <dgm:pt modelId="{D7C4994D-E15D-4D1E-A01A-2AA157FB043F}" type="sibTrans" cxnId="{CC908F65-F34B-4685-AE72-FDEE472EE404}">
      <dgm:prSet/>
      <dgm:spPr/>
      <dgm:t>
        <a:bodyPr/>
        <a:lstStyle/>
        <a:p>
          <a:endParaRPr lang="ru-RU"/>
        </a:p>
      </dgm:t>
    </dgm:pt>
    <dgm:pt modelId="{AA8BE8AD-5CA2-4383-9137-183C5DE24354}">
      <dgm:prSet custT="1"/>
      <dgm:spPr/>
      <dgm:t>
        <a:bodyPr/>
        <a:lstStyle/>
        <a:p>
          <a:r>
            <a:rPr lang="uk-UA" sz="1600" dirty="0" smtClean="0"/>
            <a:t>За рахунок вимкнення вуличного освітлення  зекономлено  82,4 тис.кВт на суму  33,5 </a:t>
          </a:r>
          <a:r>
            <a:rPr lang="uk-UA" sz="1600" dirty="0" err="1" smtClean="0"/>
            <a:t>тис.грн</a:t>
          </a:r>
          <a:r>
            <a:rPr lang="ru-RU" sz="1600" dirty="0" smtClean="0"/>
            <a:t>.</a:t>
          </a:r>
          <a:endParaRPr lang="ru-RU" sz="1600" dirty="0"/>
        </a:p>
      </dgm:t>
    </dgm:pt>
    <dgm:pt modelId="{6FDD9366-1B8A-4B30-BAF7-1DE775E8867F}" type="parTrans" cxnId="{3884954D-B43C-4882-8BDF-F55EB5227AF2}">
      <dgm:prSet/>
      <dgm:spPr/>
      <dgm:t>
        <a:bodyPr/>
        <a:lstStyle/>
        <a:p>
          <a:endParaRPr lang="ru-RU"/>
        </a:p>
      </dgm:t>
    </dgm:pt>
    <dgm:pt modelId="{198173E5-EC51-436D-8908-FA97C161C462}" type="sibTrans" cxnId="{3884954D-B43C-4882-8BDF-F55EB5227AF2}">
      <dgm:prSet/>
      <dgm:spPr/>
      <dgm:t>
        <a:bodyPr/>
        <a:lstStyle/>
        <a:p>
          <a:endParaRPr lang="ru-RU"/>
        </a:p>
      </dgm:t>
    </dgm:pt>
    <dgm:pt modelId="{55B2ACDE-672A-4848-86B3-4B260FC09932}">
      <dgm:prSet custT="1"/>
      <dgm:spPr/>
      <dgm:t>
        <a:bodyPr/>
        <a:lstStyle/>
        <a:p>
          <a:r>
            <a:rPr lang="ru-RU" sz="1600" dirty="0" smtClean="0"/>
            <a:t>В </a:t>
          </a:r>
          <a:r>
            <a:rPr lang="ru-RU" sz="1600" dirty="0" err="1" smtClean="0"/>
            <a:t>бюджетній</a:t>
          </a:r>
          <a:r>
            <a:rPr lang="ru-RU" sz="1600" dirty="0" smtClean="0"/>
            <a:t> </a:t>
          </a:r>
          <a:r>
            <a:rPr lang="ru-RU" sz="1600" dirty="0" err="1" smtClean="0"/>
            <a:t>сфері</a:t>
          </a:r>
          <a:r>
            <a:rPr lang="ru-RU" sz="1600" dirty="0" smtClean="0"/>
            <a:t> </a:t>
          </a:r>
          <a:r>
            <a:rPr lang="ru-RU" sz="1600" dirty="0" err="1" smtClean="0"/>
            <a:t>впроваджено</a:t>
          </a:r>
          <a:r>
            <a:rPr lang="ru-RU" sz="1600" dirty="0" smtClean="0"/>
            <a:t> заходи </a:t>
          </a:r>
          <a:r>
            <a:rPr lang="ru-RU" sz="1600" dirty="0" err="1" smtClean="0"/>
            <a:t>з</a:t>
          </a:r>
          <a:r>
            <a:rPr lang="ru-RU" sz="1600" dirty="0" smtClean="0"/>
            <a:t> </a:t>
          </a:r>
          <a:r>
            <a:rPr lang="ru-RU" sz="1600" dirty="0" err="1" smtClean="0"/>
            <a:t>енергозбереження</a:t>
          </a:r>
          <a:r>
            <a:rPr lang="ru-RU" sz="1600" dirty="0" smtClean="0"/>
            <a:t> на суму </a:t>
          </a:r>
          <a:r>
            <a:rPr lang="uk-UA" sz="1600" dirty="0" smtClean="0"/>
            <a:t>58,5</a:t>
          </a:r>
          <a:r>
            <a:rPr lang="ru-RU" sz="1600" dirty="0" smtClean="0"/>
            <a:t> тис. </a:t>
          </a:r>
          <a:r>
            <a:rPr lang="uk-UA" sz="1600" dirty="0" smtClean="0"/>
            <a:t>г</a:t>
          </a:r>
          <a:r>
            <a:rPr lang="ru-RU" sz="1600" dirty="0" err="1" smtClean="0"/>
            <a:t>рн</a:t>
          </a:r>
          <a:r>
            <a:rPr lang="ru-RU" sz="1600" dirty="0" smtClean="0"/>
            <a:t>. </a:t>
          </a:r>
          <a:br>
            <a:rPr lang="ru-RU" sz="1600" dirty="0" smtClean="0"/>
          </a:br>
          <a:r>
            <a:rPr lang="ru-RU" sz="1600" dirty="0" err="1" smtClean="0"/>
            <a:t>Замінено</a:t>
          </a:r>
          <a:r>
            <a:rPr lang="ru-RU" sz="1600" dirty="0" smtClean="0"/>
            <a:t> </a:t>
          </a:r>
          <a:r>
            <a:rPr lang="uk-UA" sz="1600" dirty="0" smtClean="0"/>
            <a:t>90</a:t>
          </a:r>
          <a:r>
            <a:rPr lang="ru-RU" sz="1600" dirty="0" smtClean="0"/>
            <a:t> ламп </a:t>
          </a:r>
          <a:r>
            <a:rPr lang="ru-RU" sz="1600" dirty="0" err="1" smtClean="0"/>
            <a:t>розжарювання</a:t>
          </a:r>
          <a:r>
            <a:rPr lang="uk-UA" sz="1600" dirty="0" smtClean="0"/>
            <a:t>  на економічні</a:t>
          </a:r>
          <a:r>
            <a:rPr lang="ru-RU" sz="1600" dirty="0" smtClean="0"/>
            <a:t>, </a:t>
          </a:r>
          <a:r>
            <a:rPr lang="uk-UA" sz="1600" dirty="0" smtClean="0"/>
            <a:t>15 </a:t>
          </a:r>
          <a:r>
            <a:rPr lang="ru-RU" sz="1600" dirty="0" err="1" smtClean="0"/>
            <a:t>дверних</a:t>
          </a:r>
          <a:r>
            <a:rPr lang="ru-RU" sz="1600" dirty="0" smtClean="0"/>
            <a:t> </a:t>
          </a:r>
          <a:r>
            <a:rPr lang="ru-RU" sz="1600" dirty="0" err="1" smtClean="0"/>
            <a:t>блоків</a:t>
          </a:r>
          <a:r>
            <a:rPr lang="ru-RU" sz="1600" dirty="0" smtClean="0"/>
            <a:t>,</a:t>
          </a:r>
          <a:r>
            <a:rPr lang="uk-UA" sz="1600" dirty="0" smtClean="0"/>
            <a:t> 28 вікон</a:t>
          </a:r>
          <a:r>
            <a:rPr lang="ru-RU" sz="1600" dirty="0" smtClean="0"/>
            <a:t>.</a:t>
          </a:r>
          <a:endParaRPr lang="ru-RU" sz="1600" dirty="0"/>
        </a:p>
      </dgm:t>
    </dgm:pt>
    <dgm:pt modelId="{E88E78A1-3221-4739-91A9-DBD2C4A5B65F}" type="parTrans" cxnId="{6C64045E-100C-4FAD-9189-28577E00B9CE}">
      <dgm:prSet/>
      <dgm:spPr/>
      <dgm:t>
        <a:bodyPr/>
        <a:lstStyle/>
        <a:p>
          <a:endParaRPr lang="ru-RU"/>
        </a:p>
      </dgm:t>
    </dgm:pt>
    <dgm:pt modelId="{31502E6D-A1C7-49E2-92AC-CAEC3A8EC453}" type="sibTrans" cxnId="{6C64045E-100C-4FAD-9189-28577E00B9CE}">
      <dgm:prSet/>
      <dgm:spPr/>
      <dgm:t>
        <a:bodyPr/>
        <a:lstStyle/>
        <a:p>
          <a:endParaRPr lang="ru-RU"/>
        </a:p>
      </dgm:t>
    </dgm:pt>
    <dgm:pt modelId="{61A1C5CA-CCC0-4295-8FC0-8F6D3660DCC4}">
      <dgm:prSet custT="1"/>
      <dgm:spPr/>
      <dgm:t>
        <a:bodyPr/>
        <a:lstStyle/>
        <a:p>
          <a:r>
            <a:rPr lang="ru-RU" sz="1600" dirty="0" smtClean="0"/>
            <a:t>КП «</a:t>
          </a:r>
          <a:r>
            <a:rPr lang="ru-RU" sz="1600" dirty="0" err="1" smtClean="0"/>
            <a:t>Лебединтеплоенерго</a:t>
          </a:r>
          <a:r>
            <a:rPr lang="ru-RU" sz="1600" dirty="0" smtClean="0"/>
            <a:t>» проведена </a:t>
          </a:r>
          <a:r>
            <a:rPr lang="ru-RU" sz="1600" dirty="0" err="1" smtClean="0"/>
            <a:t>заміна</a:t>
          </a:r>
          <a:r>
            <a:rPr lang="ru-RU" sz="1600" dirty="0" smtClean="0"/>
            <a:t> </a:t>
          </a:r>
          <a:r>
            <a:rPr lang="ru-RU" sz="1600" dirty="0" err="1" smtClean="0"/>
            <a:t>теплових</a:t>
          </a:r>
          <a:r>
            <a:rPr lang="ru-RU" sz="1600" dirty="0" smtClean="0"/>
            <a:t> мереж на </a:t>
          </a:r>
          <a:r>
            <a:rPr lang="ru-RU" sz="1600" dirty="0" err="1" smtClean="0"/>
            <a:t>попередньоізольовані</a:t>
          </a:r>
          <a:r>
            <a:rPr lang="ru-RU" sz="1600" dirty="0" smtClean="0"/>
            <a:t> (</a:t>
          </a:r>
          <a:r>
            <a:rPr lang="ru-RU" sz="1600" dirty="0" err="1" smtClean="0"/>
            <a:t>протяжністю</a:t>
          </a:r>
          <a:r>
            <a:rPr lang="ru-RU" sz="1600" dirty="0" smtClean="0"/>
            <a:t> </a:t>
          </a:r>
          <a:r>
            <a:rPr lang="uk-UA" sz="1600" dirty="0" smtClean="0"/>
            <a:t>170</a:t>
          </a:r>
          <a:r>
            <a:rPr lang="ru-RU" sz="1600" dirty="0" smtClean="0"/>
            <a:t> </a:t>
          </a:r>
          <a:r>
            <a:rPr lang="ru-RU" sz="1600" dirty="0" err="1" smtClean="0"/>
            <a:t>метрів</a:t>
          </a:r>
          <a:r>
            <a:rPr lang="ru-RU" sz="1600" dirty="0" smtClean="0"/>
            <a:t>) </a:t>
          </a:r>
          <a:r>
            <a:rPr lang="uk-UA" sz="1600" dirty="0" smtClean="0"/>
            <a:t>в сумі 70 тис. грн. та придбано  твердопаливний  котел  на  суму  80,5 тис. грн.</a:t>
          </a:r>
          <a:endParaRPr lang="ru-RU" sz="1600" dirty="0"/>
        </a:p>
      </dgm:t>
    </dgm:pt>
    <dgm:pt modelId="{7DD3E8D3-6AA4-43B3-8386-1ADBF3616643}" type="parTrans" cxnId="{081678DB-147C-424B-A8BE-65ACE757898A}">
      <dgm:prSet/>
      <dgm:spPr/>
      <dgm:t>
        <a:bodyPr/>
        <a:lstStyle/>
        <a:p>
          <a:endParaRPr lang="ru-RU"/>
        </a:p>
      </dgm:t>
    </dgm:pt>
    <dgm:pt modelId="{C7A3414C-692C-4996-B6EA-2D27426FE3CD}" type="sibTrans" cxnId="{081678DB-147C-424B-A8BE-65ACE757898A}">
      <dgm:prSet/>
      <dgm:spPr/>
      <dgm:t>
        <a:bodyPr/>
        <a:lstStyle/>
        <a:p>
          <a:endParaRPr lang="ru-RU"/>
        </a:p>
      </dgm:t>
    </dgm:pt>
    <dgm:pt modelId="{5272CEB2-592D-44C3-A9AA-8DD334733404}" type="pres">
      <dgm:prSet presAssocID="{03362C52-DD7E-48D9-A656-1860D1DE79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39FC4-2EE9-4D69-8261-68E74F677D9C}" type="pres">
      <dgm:prSet presAssocID="{AD3767D2-B2D5-4951-ACAA-B36FA382E082}" presName="composite" presStyleCnt="0"/>
      <dgm:spPr/>
    </dgm:pt>
    <dgm:pt modelId="{33A589EF-C2BF-4D1B-A754-FEA5A93CFD0F}" type="pres">
      <dgm:prSet presAssocID="{AD3767D2-B2D5-4951-ACAA-B36FA382E08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8FE0B-69B1-446D-B919-59A2835DAA7A}" type="pres">
      <dgm:prSet presAssocID="{AD3767D2-B2D5-4951-ACAA-B36FA382E08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0741E-26B6-4B54-826B-2C1AE96D2CA3}" type="pres">
      <dgm:prSet presAssocID="{E6785339-514C-4588-875C-0D51A03C51F3}" presName="sp" presStyleCnt="0"/>
      <dgm:spPr/>
    </dgm:pt>
    <dgm:pt modelId="{6EA7D096-A6BE-46C5-A108-1319E0012547}" type="pres">
      <dgm:prSet presAssocID="{26CEDD89-708D-4928-ACD3-E90A4FDF5B0A}" presName="composite" presStyleCnt="0"/>
      <dgm:spPr/>
    </dgm:pt>
    <dgm:pt modelId="{BEC9A280-172C-4E8A-86F3-C70E8EF6A211}" type="pres">
      <dgm:prSet presAssocID="{26CEDD89-708D-4928-ACD3-E90A4FDF5B0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3F12C-06C0-4144-A157-B59AA3346F4A}" type="pres">
      <dgm:prSet presAssocID="{26CEDD89-708D-4928-ACD3-E90A4FDF5B0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6E95C-466B-4F5D-BDBD-36C0DADB9A9F}" type="pres">
      <dgm:prSet presAssocID="{64388987-F90F-420E-9D9C-9381408D7B17}" presName="sp" presStyleCnt="0"/>
      <dgm:spPr/>
    </dgm:pt>
    <dgm:pt modelId="{8C457234-DD0B-4698-8A9B-8EE6A94D596C}" type="pres">
      <dgm:prSet presAssocID="{D5053E4D-55F1-4A5C-BEC4-20B3830FFC91}" presName="composite" presStyleCnt="0"/>
      <dgm:spPr/>
    </dgm:pt>
    <dgm:pt modelId="{895E4DB5-0120-43D5-9FA8-4C9451B13A88}" type="pres">
      <dgm:prSet presAssocID="{D5053E4D-55F1-4A5C-BEC4-20B3830FFC9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D9D48-C1DC-4703-B45C-A1DF10FAEFA9}" type="pres">
      <dgm:prSet presAssocID="{D5053E4D-55F1-4A5C-BEC4-20B3830FFC9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A5B1-BB14-4E6C-B8D4-111B8A44553F}" type="pres">
      <dgm:prSet presAssocID="{45AB318C-8BB1-4F5C-BF4F-8E3EAA1396CA}" presName="sp" presStyleCnt="0"/>
      <dgm:spPr/>
    </dgm:pt>
    <dgm:pt modelId="{6A5B45B5-BEC2-4755-AE72-B3E12EEFCBCF}" type="pres">
      <dgm:prSet presAssocID="{3CC4C4A4-9E62-4579-A0FD-C3B7BA8DE5EA}" presName="composite" presStyleCnt="0"/>
      <dgm:spPr/>
    </dgm:pt>
    <dgm:pt modelId="{FABB5B7F-9FBA-4F5B-9D22-DD78B579E9D1}" type="pres">
      <dgm:prSet presAssocID="{3CC4C4A4-9E62-4579-A0FD-C3B7BA8DE5E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004E1-D621-476B-9DF2-3A09246D162B}" type="pres">
      <dgm:prSet presAssocID="{3CC4C4A4-9E62-4579-A0FD-C3B7BA8DE5E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84954D-B43C-4882-8BDF-F55EB5227AF2}" srcId="{26CEDD89-708D-4928-ACD3-E90A4FDF5B0A}" destId="{AA8BE8AD-5CA2-4383-9137-183C5DE24354}" srcOrd="0" destOrd="0" parTransId="{6FDD9366-1B8A-4B30-BAF7-1DE775E8867F}" sibTransId="{198173E5-EC51-436D-8908-FA97C161C462}"/>
    <dgm:cxn modelId="{C35FF686-6436-40C0-8C50-2C1262880140}" srcId="{03362C52-DD7E-48D9-A656-1860D1DE7987}" destId="{3CC4C4A4-9E62-4579-A0FD-C3B7BA8DE5EA}" srcOrd="3" destOrd="0" parTransId="{FFAD782F-C529-4D37-8FB2-B15D2E5FBE87}" sibTransId="{2A0EC869-03DC-41F2-AD15-40D22A2ED6EC}"/>
    <dgm:cxn modelId="{CC908F65-F34B-4685-AE72-FDEE472EE404}" srcId="{AD3767D2-B2D5-4951-ACAA-B36FA382E082}" destId="{FCC465D9-5433-40F3-9297-B9D3952C4959}" srcOrd="0" destOrd="0" parTransId="{2577070F-265C-4606-A3D4-49075FA512EF}" sibTransId="{D7C4994D-E15D-4D1E-A01A-2AA157FB043F}"/>
    <dgm:cxn modelId="{6C64045E-100C-4FAD-9189-28577E00B9CE}" srcId="{D5053E4D-55F1-4A5C-BEC4-20B3830FFC91}" destId="{55B2ACDE-672A-4848-86B3-4B260FC09932}" srcOrd="0" destOrd="0" parTransId="{E88E78A1-3221-4739-91A9-DBD2C4A5B65F}" sibTransId="{31502E6D-A1C7-49E2-92AC-CAEC3A8EC453}"/>
    <dgm:cxn modelId="{081678DB-147C-424B-A8BE-65ACE757898A}" srcId="{3CC4C4A4-9E62-4579-A0FD-C3B7BA8DE5EA}" destId="{61A1C5CA-CCC0-4295-8FC0-8F6D3660DCC4}" srcOrd="0" destOrd="0" parTransId="{7DD3E8D3-6AA4-43B3-8386-1ADBF3616643}" sibTransId="{C7A3414C-692C-4996-B6EA-2D27426FE3CD}"/>
    <dgm:cxn modelId="{206B23E3-91FE-4091-BA65-C9190C90C2C0}" type="presOf" srcId="{3CC4C4A4-9E62-4579-A0FD-C3B7BA8DE5EA}" destId="{FABB5B7F-9FBA-4F5B-9D22-DD78B579E9D1}" srcOrd="0" destOrd="0" presId="urn:microsoft.com/office/officeart/2005/8/layout/chevron2"/>
    <dgm:cxn modelId="{EA176F03-A942-4105-8ECC-2EBFAFC36FE5}" type="presOf" srcId="{AA8BE8AD-5CA2-4383-9137-183C5DE24354}" destId="{79B3F12C-06C0-4144-A157-B59AA3346F4A}" srcOrd="0" destOrd="0" presId="urn:microsoft.com/office/officeart/2005/8/layout/chevron2"/>
    <dgm:cxn modelId="{83FD4BD0-A30D-4C96-88FF-B70CB0AA3586}" srcId="{03362C52-DD7E-48D9-A656-1860D1DE7987}" destId="{AD3767D2-B2D5-4951-ACAA-B36FA382E082}" srcOrd="0" destOrd="0" parTransId="{6E8C8A56-CDB5-409A-82DE-2E193218D5D9}" sibTransId="{E6785339-514C-4588-875C-0D51A03C51F3}"/>
    <dgm:cxn modelId="{50C755B0-1566-4C8F-B98B-876963221E53}" type="presOf" srcId="{61A1C5CA-CCC0-4295-8FC0-8F6D3660DCC4}" destId="{3DE004E1-D621-476B-9DF2-3A09246D162B}" srcOrd="0" destOrd="0" presId="urn:microsoft.com/office/officeart/2005/8/layout/chevron2"/>
    <dgm:cxn modelId="{FC19210B-42AD-4BE5-9437-595D313869B4}" type="presOf" srcId="{55B2ACDE-672A-4848-86B3-4B260FC09932}" destId="{36ED9D48-C1DC-4703-B45C-A1DF10FAEFA9}" srcOrd="0" destOrd="0" presId="urn:microsoft.com/office/officeart/2005/8/layout/chevron2"/>
    <dgm:cxn modelId="{911C49A2-5C3F-4C23-80C9-830AE1E6CDB5}" srcId="{03362C52-DD7E-48D9-A656-1860D1DE7987}" destId="{D5053E4D-55F1-4A5C-BEC4-20B3830FFC91}" srcOrd="2" destOrd="0" parTransId="{7EB86480-A27F-4B67-B55A-B315F1F56500}" sibTransId="{45AB318C-8BB1-4F5C-BF4F-8E3EAA1396CA}"/>
    <dgm:cxn modelId="{E60656D9-EF5D-426A-B43C-B6E6B4267D3B}" type="presOf" srcId="{26CEDD89-708D-4928-ACD3-E90A4FDF5B0A}" destId="{BEC9A280-172C-4E8A-86F3-C70E8EF6A211}" srcOrd="0" destOrd="0" presId="urn:microsoft.com/office/officeart/2005/8/layout/chevron2"/>
    <dgm:cxn modelId="{0315F8F0-9B45-4D8C-869F-E206C6DD584F}" type="presOf" srcId="{AD3767D2-B2D5-4951-ACAA-B36FA382E082}" destId="{33A589EF-C2BF-4D1B-A754-FEA5A93CFD0F}" srcOrd="0" destOrd="0" presId="urn:microsoft.com/office/officeart/2005/8/layout/chevron2"/>
    <dgm:cxn modelId="{401DE6A2-5AFC-483D-A2FD-089F5BA68F7F}" type="presOf" srcId="{FCC465D9-5433-40F3-9297-B9D3952C4959}" destId="{09C8FE0B-69B1-446D-B919-59A2835DAA7A}" srcOrd="0" destOrd="0" presId="urn:microsoft.com/office/officeart/2005/8/layout/chevron2"/>
    <dgm:cxn modelId="{E40DAEBF-D50C-49A7-97C3-C50B7ECA8A2C}" srcId="{03362C52-DD7E-48D9-A656-1860D1DE7987}" destId="{26CEDD89-708D-4928-ACD3-E90A4FDF5B0A}" srcOrd="1" destOrd="0" parTransId="{A461DC20-169A-45C7-87E9-0279A4DCBC87}" sibTransId="{64388987-F90F-420E-9D9C-9381408D7B17}"/>
    <dgm:cxn modelId="{7D06D283-BC22-4EAB-9FFE-48067FB9E51E}" type="presOf" srcId="{03362C52-DD7E-48D9-A656-1860D1DE7987}" destId="{5272CEB2-592D-44C3-A9AA-8DD334733404}" srcOrd="0" destOrd="0" presId="urn:microsoft.com/office/officeart/2005/8/layout/chevron2"/>
    <dgm:cxn modelId="{BAEE615A-8A32-4231-9DF1-521E0938808C}" type="presOf" srcId="{D5053E4D-55F1-4A5C-BEC4-20B3830FFC91}" destId="{895E4DB5-0120-43D5-9FA8-4C9451B13A88}" srcOrd="0" destOrd="0" presId="urn:microsoft.com/office/officeart/2005/8/layout/chevron2"/>
    <dgm:cxn modelId="{5E44D05B-6B54-4912-9D51-9D66A13DD4B2}" type="presParOf" srcId="{5272CEB2-592D-44C3-A9AA-8DD334733404}" destId="{BB039FC4-2EE9-4D69-8261-68E74F677D9C}" srcOrd="0" destOrd="0" presId="urn:microsoft.com/office/officeart/2005/8/layout/chevron2"/>
    <dgm:cxn modelId="{6CB1CC95-83F0-447C-91B9-E60925F91B10}" type="presParOf" srcId="{BB039FC4-2EE9-4D69-8261-68E74F677D9C}" destId="{33A589EF-C2BF-4D1B-A754-FEA5A93CFD0F}" srcOrd="0" destOrd="0" presId="urn:microsoft.com/office/officeart/2005/8/layout/chevron2"/>
    <dgm:cxn modelId="{E9E0FB4D-4C1B-415C-93EB-DA4D2DCC82E1}" type="presParOf" srcId="{BB039FC4-2EE9-4D69-8261-68E74F677D9C}" destId="{09C8FE0B-69B1-446D-B919-59A2835DAA7A}" srcOrd="1" destOrd="0" presId="urn:microsoft.com/office/officeart/2005/8/layout/chevron2"/>
    <dgm:cxn modelId="{156A5649-E118-455F-B646-867613862957}" type="presParOf" srcId="{5272CEB2-592D-44C3-A9AA-8DD334733404}" destId="{EC90741E-26B6-4B54-826B-2C1AE96D2CA3}" srcOrd="1" destOrd="0" presId="urn:microsoft.com/office/officeart/2005/8/layout/chevron2"/>
    <dgm:cxn modelId="{5E2FD006-2958-4012-B6D9-8EBF0A408712}" type="presParOf" srcId="{5272CEB2-592D-44C3-A9AA-8DD334733404}" destId="{6EA7D096-A6BE-46C5-A108-1319E0012547}" srcOrd="2" destOrd="0" presId="urn:microsoft.com/office/officeart/2005/8/layout/chevron2"/>
    <dgm:cxn modelId="{6FB8F8EB-C82A-4A1F-A2A4-A9A820D676D0}" type="presParOf" srcId="{6EA7D096-A6BE-46C5-A108-1319E0012547}" destId="{BEC9A280-172C-4E8A-86F3-C70E8EF6A211}" srcOrd="0" destOrd="0" presId="urn:microsoft.com/office/officeart/2005/8/layout/chevron2"/>
    <dgm:cxn modelId="{62C7FD4C-3418-492D-8C77-18AC5817DDCA}" type="presParOf" srcId="{6EA7D096-A6BE-46C5-A108-1319E0012547}" destId="{79B3F12C-06C0-4144-A157-B59AA3346F4A}" srcOrd="1" destOrd="0" presId="urn:microsoft.com/office/officeart/2005/8/layout/chevron2"/>
    <dgm:cxn modelId="{527F6A5E-9187-4592-804C-74A020F62DC8}" type="presParOf" srcId="{5272CEB2-592D-44C3-A9AA-8DD334733404}" destId="{8306E95C-466B-4F5D-BDBD-36C0DADB9A9F}" srcOrd="3" destOrd="0" presId="urn:microsoft.com/office/officeart/2005/8/layout/chevron2"/>
    <dgm:cxn modelId="{4E5336B9-BDF5-4EDF-9346-740A158DF9CA}" type="presParOf" srcId="{5272CEB2-592D-44C3-A9AA-8DD334733404}" destId="{8C457234-DD0B-4698-8A9B-8EE6A94D596C}" srcOrd="4" destOrd="0" presId="urn:microsoft.com/office/officeart/2005/8/layout/chevron2"/>
    <dgm:cxn modelId="{79CBC210-4507-4380-8A5A-BD3801F6E421}" type="presParOf" srcId="{8C457234-DD0B-4698-8A9B-8EE6A94D596C}" destId="{895E4DB5-0120-43D5-9FA8-4C9451B13A88}" srcOrd="0" destOrd="0" presId="urn:microsoft.com/office/officeart/2005/8/layout/chevron2"/>
    <dgm:cxn modelId="{9828B0B3-2356-40D1-89CA-384C2C1584CE}" type="presParOf" srcId="{8C457234-DD0B-4698-8A9B-8EE6A94D596C}" destId="{36ED9D48-C1DC-4703-B45C-A1DF10FAEFA9}" srcOrd="1" destOrd="0" presId="urn:microsoft.com/office/officeart/2005/8/layout/chevron2"/>
    <dgm:cxn modelId="{AD508EA0-6B53-479E-B8A5-74D38A8E3869}" type="presParOf" srcId="{5272CEB2-592D-44C3-A9AA-8DD334733404}" destId="{300DA5B1-BB14-4E6C-B8D4-111B8A44553F}" srcOrd="5" destOrd="0" presId="urn:microsoft.com/office/officeart/2005/8/layout/chevron2"/>
    <dgm:cxn modelId="{156AA4C2-7D01-4324-BCB0-1C0E148921BE}" type="presParOf" srcId="{5272CEB2-592D-44C3-A9AA-8DD334733404}" destId="{6A5B45B5-BEC2-4755-AE72-B3E12EEFCBCF}" srcOrd="6" destOrd="0" presId="urn:microsoft.com/office/officeart/2005/8/layout/chevron2"/>
    <dgm:cxn modelId="{EB38C448-5EFA-49C6-B152-504517BC7EB4}" type="presParOf" srcId="{6A5B45B5-BEC2-4755-AE72-B3E12EEFCBCF}" destId="{FABB5B7F-9FBA-4F5B-9D22-DD78B579E9D1}" srcOrd="0" destOrd="0" presId="urn:microsoft.com/office/officeart/2005/8/layout/chevron2"/>
    <dgm:cxn modelId="{ACF7FCC4-F834-40F5-9862-94D66DDCDFF0}" type="presParOf" srcId="{6A5B45B5-BEC2-4755-AE72-B3E12EEFCBCF}" destId="{3DE004E1-D621-476B-9DF2-3A09246D16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9ACCDE-CCB4-4B40-B50D-08970E92B08C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EEB5D9-EB4A-4A00-AC26-AD49C318F283}">
      <dgm:prSet phldrT="[Текст]" custT="1"/>
      <dgm:spPr/>
      <dgm:t>
        <a:bodyPr/>
        <a:lstStyle/>
        <a:p>
          <a:r>
            <a:rPr lang="uk-UA" sz="1800" dirty="0" smtClean="0"/>
            <a:t>248,1 млн. грн. витрачено на пенсійне забезпечення у 2014 році</a:t>
          </a:r>
          <a:endParaRPr lang="ru-RU" sz="1800" dirty="0"/>
        </a:p>
      </dgm:t>
    </dgm:pt>
    <dgm:pt modelId="{ED2A55C9-0864-4E4B-B948-4F6F2F00A1CF}" type="parTrans" cxnId="{2EAC00AC-4F88-4690-8A3E-19194F429A53}">
      <dgm:prSet/>
      <dgm:spPr/>
      <dgm:t>
        <a:bodyPr/>
        <a:lstStyle/>
        <a:p>
          <a:endParaRPr lang="ru-RU"/>
        </a:p>
      </dgm:t>
    </dgm:pt>
    <dgm:pt modelId="{05FF6DF7-CE13-4491-B1E5-3E5DEF03107B}" type="sibTrans" cxnId="{2EAC00AC-4F88-4690-8A3E-19194F429A53}">
      <dgm:prSet/>
      <dgm:spPr/>
      <dgm:t>
        <a:bodyPr/>
        <a:lstStyle/>
        <a:p>
          <a:endParaRPr lang="ru-RU"/>
        </a:p>
      </dgm:t>
    </dgm:pt>
    <dgm:pt modelId="{A29C2821-D426-41F0-875C-02E1348518AC}">
      <dgm:prSet phldrT="[Текст]" custT="1"/>
      <dgm:spPr/>
      <dgm:t>
        <a:bodyPr/>
        <a:lstStyle/>
        <a:p>
          <a:r>
            <a:rPr lang="uk-UA" sz="1800" dirty="0" smtClean="0"/>
            <a:t>Всього в управлінні на обліку перебуває 15456 одержувачів пенсій, в т.ч. – 8449 жителі міста</a:t>
          </a:r>
          <a:endParaRPr lang="ru-RU" sz="1800" dirty="0"/>
        </a:p>
      </dgm:t>
    </dgm:pt>
    <dgm:pt modelId="{38C0CF07-89B0-438A-A8EB-D2838165F788}" type="parTrans" cxnId="{F5FEE780-7E4E-4BB7-BDC3-ECA480C1508D}">
      <dgm:prSet/>
      <dgm:spPr/>
      <dgm:t>
        <a:bodyPr/>
        <a:lstStyle/>
        <a:p>
          <a:endParaRPr lang="ru-RU"/>
        </a:p>
      </dgm:t>
    </dgm:pt>
    <dgm:pt modelId="{A86B120B-5BF6-4819-84F3-C7E5B1A67C27}" type="sibTrans" cxnId="{F5FEE780-7E4E-4BB7-BDC3-ECA480C1508D}">
      <dgm:prSet/>
      <dgm:spPr/>
      <dgm:t>
        <a:bodyPr/>
        <a:lstStyle/>
        <a:p>
          <a:endParaRPr lang="ru-RU"/>
        </a:p>
      </dgm:t>
    </dgm:pt>
    <dgm:pt modelId="{390DD895-DCD0-462F-A9DE-3B1A4359F699}" type="pres">
      <dgm:prSet presAssocID="{CD9ACCDE-CCB4-4B40-B50D-08970E92B0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92941A-7158-4C8B-AB42-CDA5185E5A6C}" type="pres">
      <dgm:prSet presAssocID="{85EEB5D9-EB4A-4A00-AC26-AD49C318F2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BED0B-6BB1-4DEC-90E7-4F27D5FC5FEC}" type="pres">
      <dgm:prSet presAssocID="{05FF6DF7-CE13-4491-B1E5-3E5DEF03107B}" presName="sibTrans" presStyleCnt="0"/>
      <dgm:spPr/>
    </dgm:pt>
    <dgm:pt modelId="{33398245-2DF4-45D6-BE39-EB96A4669686}" type="pres">
      <dgm:prSet presAssocID="{A29C2821-D426-41F0-875C-02E1348518A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F682B-51B0-4828-9674-152C8CFE3615}" type="presOf" srcId="{CD9ACCDE-CCB4-4B40-B50D-08970E92B08C}" destId="{390DD895-DCD0-462F-A9DE-3B1A4359F699}" srcOrd="0" destOrd="0" presId="urn:microsoft.com/office/officeart/2005/8/layout/hList6"/>
    <dgm:cxn modelId="{2EAC00AC-4F88-4690-8A3E-19194F429A53}" srcId="{CD9ACCDE-CCB4-4B40-B50D-08970E92B08C}" destId="{85EEB5D9-EB4A-4A00-AC26-AD49C318F283}" srcOrd="0" destOrd="0" parTransId="{ED2A55C9-0864-4E4B-B948-4F6F2F00A1CF}" sibTransId="{05FF6DF7-CE13-4491-B1E5-3E5DEF03107B}"/>
    <dgm:cxn modelId="{60266229-887A-4095-8ABF-B7D0780BD333}" type="presOf" srcId="{85EEB5D9-EB4A-4A00-AC26-AD49C318F283}" destId="{2C92941A-7158-4C8B-AB42-CDA5185E5A6C}" srcOrd="0" destOrd="0" presId="urn:microsoft.com/office/officeart/2005/8/layout/hList6"/>
    <dgm:cxn modelId="{32BDEC51-06CD-48E0-BFBF-91D3A11FDA89}" type="presOf" srcId="{A29C2821-D426-41F0-875C-02E1348518AC}" destId="{33398245-2DF4-45D6-BE39-EB96A4669686}" srcOrd="0" destOrd="0" presId="urn:microsoft.com/office/officeart/2005/8/layout/hList6"/>
    <dgm:cxn modelId="{F5FEE780-7E4E-4BB7-BDC3-ECA480C1508D}" srcId="{CD9ACCDE-CCB4-4B40-B50D-08970E92B08C}" destId="{A29C2821-D426-41F0-875C-02E1348518AC}" srcOrd="1" destOrd="0" parTransId="{38C0CF07-89B0-438A-A8EB-D2838165F788}" sibTransId="{A86B120B-5BF6-4819-84F3-C7E5B1A67C27}"/>
    <dgm:cxn modelId="{D5EFAE89-0568-4FBE-9485-41E66FC2C518}" type="presParOf" srcId="{390DD895-DCD0-462F-A9DE-3B1A4359F699}" destId="{2C92941A-7158-4C8B-AB42-CDA5185E5A6C}" srcOrd="0" destOrd="0" presId="urn:microsoft.com/office/officeart/2005/8/layout/hList6"/>
    <dgm:cxn modelId="{A1880BF1-BE73-442E-9A0E-EB817A798FA2}" type="presParOf" srcId="{390DD895-DCD0-462F-A9DE-3B1A4359F699}" destId="{092BED0B-6BB1-4DEC-90E7-4F27D5FC5FEC}" srcOrd="1" destOrd="0" presId="urn:microsoft.com/office/officeart/2005/8/layout/hList6"/>
    <dgm:cxn modelId="{B05AE930-1CA4-4BBD-A287-40AAC6C47739}" type="presParOf" srcId="{390DD895-DCD0-462F-A9DE-3B1A4359F699}" destId="{33398245-2DF4-45D6-BE39-EB96A466968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F6D1FDC-6D3F-47E6-B3E3-58DBA2760DF8}" type="doc">
      <dgm:prSet loTypeId="urn:microsoft.com/office/officeart/2005/8/layout/chevron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B9B866-A635-45FA-A140-6EFAF354E64E}">
      <dgm:prSet phldrT="[Текст]" custT="1"/>
      <dgm:spPr/>
      <dgm:t>
        <a:bodyPr/>
        <a:lstStyle/>
        <a:p>
          <a:endParaRPr lang="ru-RU" sz="1600" dirty="0"/>
        </a:p>
      </dgm:t>
    </dgm:pt>
    <dgm:pt modelId="{778FEACF-EE9B-415F-A485-AC5673994083}" type="parTrans" cxnId="{C8330D7B-396B-4A1E-8BFB-9A99012664E4}">
      <dgm:prSet/>
      <dgm:spPr/>
      <dgm:t>
        <a:bodyPr/>
        <a:lstStyle/>
        <a:p>
          <a:endParaRPr lang="ru-RU"/>
        </a:p>
      </dgm:t>
    </dgm:pt>
    <dgm:pt modelId="{184775CA-6C37-4C6C-BFFC-A9E9B08A1370}" type="sibTrans" cxnId="{C8330D7B-396B-4A1E-8BFB-9A99012664E4}">
      <dgm:prSet/>
      <dgm:spPr/>
      <dgm:t>
        <a:bodyPr/>
        <a:lstStyle/>
        <a:p>
          <a:endParaRPr lang="ru-RU"/>
        </a:p>
      </dgm:t>
    </dgm:pt>
    <dgm:pt modelId="{54F2EF75-D7B6-42E2-8D8E-EA66FB17FFD3}">
      <dgm:prSet phldrT="[Текст]" custT="1"/>
      <dgm:spPr/>
      <dgm:t>
        <a:bodyPr/>
        <a:lstStyle/>
        <a:p>
          <a:r>
            <a:rPr lang="uk-UA" sz="1600" b="1" dirty="0" err="1" smtClean="0"/>
            <a:t>Працевлаштовано</a:t>
          </a:r>
          <a:r>
            <a:rPr lang="uk-UA" sz="1600" b="1" dirty="0" smtClean="0"/>
            <a:t> – 528 осіб</a:t>
          </a:r>
          <a:endParaRPr lang="ru-RU" sz="1600" b="1" dirty="0"/>
        </a:p>
      </dgm:t>
    </dgm:pt>
    <dgm:pt modelId="{2DC58611-E49F-4E6E-9054-043A6B1FADC1}" type="parTrans" cxnId="{5908E448-184A-477E-9A45-397C35E1E816}">
      <dgm:prSet/>
      <dgm:spPr/>
      <dgm:t>
        <a:bodyPr/>
        <a:lstStyle/>
        <a:p>
          <a:endParaRPr lang="ru-RU"/>
        </a:p>
      </dgm:t>
    </dgm:pt>
    <dgm:pt modelId="{40A25575-ECFC-494C-9E87-C0242B5C5CFD}" type="sibTrans" cxnId="{5908E448-184A-477E-9A45-397C35E1E816}">
      <dgm:prSet/>
      <dgm:spPr/>
      <dgm:t>
        <a:bodyPr/>
        <a:lstStyle/>
        <a:p>
          <a:endParaRPr lang="ru-RU"/>
        </a:p>
      </dgm:t>
    </dgm:pt>
    <dgm:pt modelId="{F89B56BB-37DE-4190-A7A4-534B76F4EE98}">
      <dgm:prSet phldrT="[Текст]" custT="1"/>
      <dgm:spPr/>
      <dgm:t>
        <a:bodyPr/>
        <a:lstStyle/>
        <a:p>
          <a:r>
            <a:rPr lang="uk-UA" sz="1600" b="1" dirty="0" smtClean="0"/>
            <a:t>Отримали допомогу на відкриття підприємницької діяльності – 20 осіб.</a:t>
          </a:r>
          <a:endParaRPr lang="ru-RU" sz="1600" b="1" dirty="0"/>
        </a:p>
      </dgm:t>
    </dgm:pt>
    <dgm:pt modelId="{613E6C11-E4ED-4E65-AA9E-7AD340F028FA}" type="parTrans" cxnId="{4FDCE311-3446-40A8-8F18-CBE25F9E73D6}">
      <dgm:prSet/>
      <dgm:spPr/>
      <dgm:t>
        <a:bodyPr/>
        <a:lstStyle/>
        <a:p>
          <a:endParaRPr lang="ru-RU"/>
        </a:p>
      </dgm:t>
    </dgm:pt>
    <dgm:pt modelId="{F0FA4294-E8DC-416D-B26A-6DC7BFA47BB5}" type="sibTrans" cxnId="{4FDCE311-3446-40A8-8F18-CBE25F9E73D6}">
      <dgm:prSet/>
      <dgm:spPr/>
      <dgm:t>
        <a:bodyPr/>
        <a:lstStyle/>
        <a:p>
          <a:endParaRPr lang="ru-RU"/>
        </a:p>
      </dgm:t>
    </dgm:pt>
    <dgm:pt modelId="{91C3923E-C57C-4313-8DD4-62F7D338EE89}">
      <dgm:prSet phldrT="[Текст]" custT="1"/>
      <dgm:spPr/>
      <dgm:t>
        <a:bodyPr/>
        <a:lstStyle/>
        <a:p>
          <a:endParaRPr lang="ru-RU" sz="1600" b="1" dirty="0"/>
        </a:p>
      </dgm:t>
    </dgm:pt>
    <dgm:pt modelId="{1AFF6DF6-7A2D-4B68-B502-2EC1B871FAB7}" type="parTrans" cxnId="{4B75FCA1-73DE-44CB-AF7C-2710C158D52A}">
      <dgm:prSet/>
      <dgm:spPr/>
      <dgm:t>
        <a:bodyPr/>
        <a:lstStyle/>
        <a:p>
          <a:endParaRPr lang="ru-RU"/>
        </a:p>
      </dgm:t>
    </dgm:pt>
    <dgm:pt modelId="{4E6A8341-3E48-4CAB-8DC2-D72232AE45FD}" type="sibTrans" cxnId="{4B75FCA1-73DE-44CB-AF7C-2710C158D52A}">
      <dgm:prSet/>
      <dgm:spPr/>
      <dgm:t>
        <a:bodyPr/>
        <a:lstStyle/>
        <a:p>
          <a:endParaRPr lang="ru-RU"/>
        </a:p>
      </dgm:t>
    </dgm:pt>
    <dgm:pt modelId="{D6799FAE-E5AC-4547-8AAD-27A3D98778EE}">
      <dgm:prSet phldrT="[Текст]" custT="1"/>
      <dgm:spPr/>
      <dgm:t>
        <a:bodyPr/>
        <a:lstStyle/>
        <a:p>
          <a:r>
            <a:rPr lang="uk-UA" sz="1600" b="1" dirty="0" smtClean="0"/>
            <a:t>Здійснювали професійну підготовку, перепідготовку та підвищення кваліфікації 227 осіб</a:t>
          </a:r>
          <a:endParaRPr lang="ru-RU" sz="1600" b="1" dirty="0"/>
        </a:p>
      </dgm:t>
    </dgm:pt>
    <dgm:pt modelId="{B55CFB2A-D8EC-453F-8611-2F0BB891B545}" type="parTrans" cxnId="{817DED0C-736C-4BC9-A1D5-AEEF64EAF9F2}">
      <dgm:prSet/>
      <dgm:spPr/>
      <dgm:t>
        <a:bodyPr/>
        <a:lstStyle/>
        <a:p>
          <a:endParaRPr lang="ru-RU"/>
        </a:p>
      </dgm:t>
    </dgm:pt>
    <dgm:pt modelId="{B08A2B68-C348-4BDF-8825-F32406865484}" type="sibTrans" cxnId="{817DED0C-736C-4BC9-A1D5-AEEF64EAF9F2}">
      <dgm:prSet/>
      <dgm:spPr/>
      <dgm:t>
        <a:bodyPr/>
        <a:lstStyle/>
        <a:p>
          <a:endParaRPr lang="ru-RU"/>
        </a:p>
      </dgm:t>
    </dgm:pt>
    <dgm:pt modelId="{0745F7C1-23A8-49FC-B157-6379EA7B254B}">
      <dgm:prSet phldrT="[Текст]" custT="1"/>
      <dgm:spPr/>
      <dgm:t>
        <a:bodyPr/>
        <a:lstStyle/>
        <a:p>
          <a:endParaRPr lang="ru-RU" sz="1600" b="1" dirty="0"/>
        </a:p>
      </dgm:t>
    </dgm:pt>
    <dgm:pt modelId="{5D33CBD3-63C4-44C5-B9D8-00257F0BF313}" type="sibTrans" cxnId="{3A288524-6A0A-497D-BF85-093D9FCBCD36}">
      <dgm:prSet/>
      <dgm:spPr/>
      <dgm:t>
        <a:bodyPr/>
        <a:lstStyle/>
        <a:p>
          <a:endParaRPr lang="ru-RU"/>
        </a:p>
      </dgm:t>
    </dgm:pt>
    <dgm:pt modelId="{ECC7F338-D202-44CB-B5A0-916212BBE831}" type="parTrans" cxnId="{3A288524-6A0A-497D-BF85-093D9FCBCD36}">
      <dgm:prSet/>
      <dgm:spPr/>
      <dgm:t>
        <a:bodyPr/>
        <a:lstStyle/>
        <a:p>
          <a:endParaRPr lang="ru-RU"/>
        </a:p>
      </dgm:t>
    </dgm:pt>
    <dgm:pt modelId="{425E34C0-4AD6-488C-AB82-8003D2ED543E}">
      <dgm:prSet phldrT="[Текст]" custT="1"/>
      <dgm:spPr/>
      <dgm:t>
        <a:bodyPr/>
        <a:lstStyle/>
        <a:p>
          <a:endParaRPr lang="ru-RU" sz="1600" b="1" dirty="0"/>
        </a:p>
      </dgm:t>
    </dgm:pt>
    <dgm:pt modelId="{D1A6D37D-9BE0-4289-8417-03E74CB9B051}" type="parTrans" cxnId="{473FF938-DB18-4CE4-B183-8097EFCF987B}">
      <dgm:prSet/>
      <dgm:spPr/>
      <dgm:t>
        <a:bodyPr/>
        <a:lstStyle/>
        <a:p>
          <a:endParaRPr lang="ru-RU"/>
        </a:p>
      </dgm:t>
    </dgm:pt>
    <dgm:pt modelId="{5A6D6869-6610-437B-B775-6F7EBA6664C0}" type="sibTrans" cxnId="{473FF938-DB18-4CE4-B183-8097EFCF987B}">
      <dgm:prSet/>
      <dgm:spPr/>
      <dgm:t>
        <a:bodyPr/>
        <a:lstStyle/>
        <a:p>
          <a:endParaRPr lang="ru-RU"/>
        </a:p>
      </dgm:t>
    </dgm:pt>
    <dgm:pt modelId="{CFC39499-3CFC-4E6D-BC7D-0EC3AE828183}">
      <dgm:prSet/>
      <dgm:spPr/>
      <dgm:t>
        <a:bodyPr/>
        <a:lstStyle/>
        <a:p>
          <a:r>
            <a:rPr lang="uk-UA" b="1" dirty="0" smtClean="0"/>
            <a:t>Залучено до участі в оплачуваних громадських роботах 88 осіб</a:t>
          </a:r>
          <a:endParaRPr lang="ru-RU" b="1" dirty="0"/>
        </a:p>
      </dgm:t>
    </dgm:pt>
    <dgm:pt modelId="{EFFE7422-A6BA-44F2-8C75-1A557389D7E8}" type="parTrans" cxnId="{0D9A7FF1-F35D-4BB0-B892-62D55728DDAF}">
      <dgm:prSet/>
      <dgm:spPr/>
      <dgm:t>
        <a:bodyPr/>
        <a:lstStyle/>
        <a:p>
          <a:endParaRPr lang="ru-RU"/>
        </a:p>
      </dgm:t>
    </dgm:pt>
    <dgm:pt modelId="{C01F9DBF-5105-4E5B-AC10-A8E71F544445}" type="sibTrans" cxnId="{0D9A7FF1-F35D-4BB0-B892-62D55728DDAF}">
      <dgm:prSet/>
      <dgm:spPr/>
      <dgm:t>
        <a:bodyPr/>
        <a:lstStyle/>
        <a:p>
          <a:endParaRPr lang="ru-RU"/>
        </a:p>
      </dgm:t>
    </dgm:pt>
    <dgm:pt modelId="{A9572BF6-66C9-4C43-A5F4-1780C2C93F81}" type="pres">
      <dgm:prSet presAssocID="{CF6D1FDC-6D3F-47E6-B3E3-58DBA2760D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3FC4E-1625-4ECF-85F9-D0C0DEF69143}" type="pres">
      <dgm:prSet presAssocID="{C0B9B866-A635-45FA-A140-6EFAF354E64E}" presName="composite" presStyleCnt="0"/>
      <dgm:spPr/>
    </dgm:pt>
    <dgm:pt modelId="{2E86E389-5818-4044-BF9A-E6A6C5E584A4}" type="pres">
      <dgm:prSet presAssocID="{C0B9B866-A635-45FA-A140-6EFAF354E64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1760B-E2AD-49F2-8541-FCC44613624B}" type="pres">
      <dgm:prSet presAssocID="{C0B9B866-A635-45FA-A140-6EFAF354E64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C1545-32AD-41E5-ABD4-FAF0E407108D}" type="pres">
      <dgm:prSet presAssocID="{184775CA-6C37-4C6C-BFFC-A9E9B08A1370}" presName="sp" presStyleCnt="0"/>
      <dgm:spPr/>
    </dgm:pt>
    <dgm:pt modelId="{604AE475-4121-407A-AFE1-CE2D0107ADB2}" type="pres">
      <dgm:prSet presAssocID="{0745F7C1-23A8-49FC-B157-6379EA7B254B}" presName="composite" presStyleCnt="0"/>
      <dgm:spPr/>
    </dgm:pt>
    <dgm:pt modelId="{34E2B180-9BC7-4B32-94ED-229FB548AF3E}" type="pres">
      <dgm:prSet presAssocID="{0745F7C1-23A8-49FC-B157-6379EA7B254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BFB73-8C7D-42F6-A70E-F32A51F84BFA}" type="pres">
      <dgm:prSet presAssocID="{0745F7C1-23A8-49FC-B157-6379EA7B254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1CC02-C868-4BB1-9D6A-84816B62AA67}" type="pres">
      <dgm:prSet presAssocID="{5D33CBD3-63C4-44C5-B9D8-00257F0BF313}" presName="sp" presStyleCnt="0"/>
      <dgm:spPr/>
    </dgm:pt>
    <dgm:pt modelId="{ACCF6A79-7ACF-4AA3-9047-F146825C7CA5}" type="pres">
      <dgm:prSet presAssocID="{91C3923E-C57C-4313-8DD4-62F7D338EE89}" presName="composite" presStyleCnt="0"/>
      <dgm:spPr/>
    </dgm:pt>
    <dgm:pt modelId="{DFE64B86-D453-4EEE-98DB-7232042115EC}" type="pres">
      <dgm:prSet presAssocID="{91C3923E-C57C-4313-8DD4-62F7D338EE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B8F2-AA3B-45E4-8510-5637A81820A6}" type="pres">
      <dgm:prSet presAssocID="{91C3923E-C57C-4313-8DD4-62F7D338EE8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47C3D-DB6C-41B4-BABB-6B57D0C4E98D}" type="pres">
      <dgm:prSet presAssocID="{4E6A8341-3E48-4CAB-8DC2-D72232AE45FD}" presName="sp" presStyleCnt="0"/>
      <dgm:spPr/>
    </dgm:pt>
    <dgm:pt modelId="{B87590AF-E365-4D32-9E18-354F60BB5C38}" type="pres">
      <dgm:prSet presAssocID="{425E34C0-4AD6-488C-AB82-8003D2ED543E}" presName="composite" presStyleCnt="0"/>
      <dgm:spPr/>
    </dgm:pt>
    <dgm:pt modelId="{70414EB4-12F7-46A4-A1CC-DFAF4DCB2B8D}" type="pres">
      <dgm:prSet presAssocID="{425E34C0-4AD6-488C-AB82-8003D2ED543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3E727-26B0-42E1-939C-B7C2550E315D}" type="pres">
      <dgm:prSet presAssocID="{425E34C0-4AD6-488C-AB82-8003D2ED543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5FCA1-73DE-44CB-AF7C-2710C158D52A}" srcId="{CF6D1FDC-6D3F-47E6-B3E3-58DBA2760DF8}" destId="{91C3923E-C57C-4313-8DD4-62F7D338EE89}" srcOrd="2" destOrd="0" parTransId="{1AFF6DF6-7A2D-4B68-B502-2EC1B871FAB7}" sibTransId="{4E6A8341-3E48-4CAB-8DC2-D72232AE45FD}"/>
    <dgm:cxn modelId="{F9C6A2E2-BD5E-41FA-A24A-44CE7A96F662}" type="presOf" srcId="{425E34C0-4AD6-488C-AB82-8003D2ED543E}" destId="{70414EB4-12F7-46A4-A1CC-DFAF4DCB2B8D}" srcOrd="0" destOrd="0" presId="urn:microsoft.com/office/officeart/2005/8/layout/chevron2"/>
    <dgm:cxn modelId="{4FDCE311-3446-40A8-8F18-CBE25F9E73D6}" srcId="{0745F7C1-23A8-49FC-B157-6379EA7B254B}" destId="{F89B56BB-37DE-4190-A7A4-534B76F4EE98}" srcOrd="0" destOrd="0" parTransId="{613E6C11-E4ED-4E65-AA9E-7AD340F028FA}" sibTransId="{F0FA4294-E8DC-416D-B26A-6DC7BFA47BB5}"/>
    <dgm:cxn modelId="{5BF6BADE-2D51-4261-89C3-F8E942FF1AA4}" type="presOf" srcId="{CFC39499-3CFC-4E6D-BC7D-0EC3AE828183}" destId="{33C3E727-26B0-42E1-939C-B7C2550E315D}" srcOrd="0" destOrd="0" presId="urn:microsoft.com/office/officeart/2005/8/layout/chevron2"/>
    <dgm:cxn modelId="{59AB384C-3C67-475D-936E-81E8DE49FFEB}" type="presOf" srcId="{D6799FAE-E5AC-4547-8AAD-27A3D98778EE}" destId="{E89BB8F2-AA3B-45E4-8510-5637A81820A6}" srcOrd="0" destOrd="0" presId="urn:microsoft.com/office/officeart/2005/8/layout/chevron2"/>
    <dgm:cxn modelId="{817DED0C-736C-4BC9-A1D5-AEEF64EAF9F2}" srcId="{91C3923E-C57C-4313-8DD4-62F7D338EE89}" destId="{D6799FAE-E5AC-4547-8AAD-27A3D98778EE}" srcOrd="0" destOrd="0" parTransId="{B55CFB2A-D8EC-453F-8611-2F0BB891B545}" sibTransId="{B08A2B68-C348-4BDF-8825-F32406865484}"/>
    <dgm:cxn modelId="{6C37F62C-531C-48C7-A5B9-CD8D95FA6CBC}" type="presOf" srcId="{91C3923E-C57C-4313-8DD4-62F7D338EE89}" destId="{DFE64B86-D453-4EEE-98DB-7232042115EC}" srcOrd="0" destOrd="0" presId="urn:microsoft.com/office/officeart/2005/8/layout/chevron2"/>
    <dgm:cxn modelId="{013E3BB5-3D5B-43BF-8F84-F0E76BD236EF}" type="presOf" srcId="{F89B56BB-37DE-4190-A7A4-534B76F4EE98}" destId="{41BBFB73-8C7D-42F6-A70E-F32A51F84BFA}" srcOrd="0" destOrd="0" presId="urn:microsoft.com/office/officeart/2005/8/layout/chevron2"/>
    <dgm:cxn modelId="{473FF938-DB18-4CE4-B183-8097EFCF987B}" srcId="{CF6D1FDC-6D3F-47E6-B3E3-58DBA2760DF8}" destId="{425E34C0-4AD6-488C-AB82-8003D2ED543E}" srcOrd="3" destOrd="0" parTransId="{D1A6D37D-9BE0-4289-8417-03E74CB9B051}" sibTransId="{5A6D6869-6610-437B-B775-6F7EBA6664C0}"/>
    <dgm:cxn modelId="{3A288524-6A0A-497D-BF85-093D9FCBCD36}" srcId="{CF6D1FDC-6D3F-47E6-B3E3-58DBA2760DF8}" destId="{0745F7C1-23A8-49FC-B157-6379EA7B254B}" srcOrd="1" destOrd="0" parTransId="{ECC7F338-D202-44CB-B5A0-916212BBE831}" sibTransId="{5D33CBD3-63C4-44C5-B9D8-00257F0BF313}"/>
    <dgm:cxn modelId="{0D9A7FF1-F35D-4BB0-B892-62D55728DDAF}" srcId="{425E34C0-4AD6-488C-AB82-8003D2ED543E}" destId="{CFC39499-3CFC-4E6D-BC7D-0EC3AE828183}" srcOrd="0" destOrd="0" parTransId="{EFFE7422-A6BA-44F2-8C75-1A557389D7E8}" sibTransId="{C01F9DBF-5105-4E5B-AC10-A8E71F544445}"/>
    <dgm:cxn modelId="{8B246A1D-47A6-49BE-B2DB-5E40DB876479}" type="presOf" srcId="{54F2EF75-D7B6-42E2-8D8E-EA66FB17FFD3}" destId="{65D1760B-E2AD-49F2-8541-FCC44613624B}" srcOrd="0" destOrd="0" presId="urn:microsoft.com/office/officeart/2005/8/layout/chevron2"/>
    <dgm:cxn modelId="{C8330D7B-396B-4A1E-8BFB-9A99012664E4}" srcId="{CF6D1FDC-6D3F-47E6-B3E3-58DBA2760DF8}" destId="{C0B9B866-A635-45FA-A140-6EFAF354E64E}" srcOrd="0" destOrd="0" parTransId="{778FEACF-EE9B-415F-A485-AC5673994083}" sibTransId="{184775CA-6C37-4C6C-BFFC-A9E9B08A1370}"/>
    <dgm:cxn modelId="{5908E448-184A-477E-9A45-397C35E1E816}" srcId="{C0B9B866-A635-45FA-A140-6EFAF354E64E}" destId="{54F2EF75-D7B6-42E2-8D8E-EA66FB17FFD3}" srcOrd="0" destOrd="0" parTransId="{2DC58611-E49F-4E6E-9054-043A6B1FADC1}" sibTransId="{40A25575-ECFC-494C-9E87-C0242B5C5CFD}"/>
    <dgm:cxn modelId="{AC9D8C8D-7D5E-49DB-B986-1F4A07CB873B}" type="presOf" srcId="{CF6D1FDC-6D3F-47E6-B3E3-58DBA2760DF8}" destId="{A9572BF6-66C9-4C43-A5F4-1780C2C93F81}" srcOrd="0" destOrd="0" presId="urn:microsoft.com/office/officeart/2005/8/layout/chevron2"/>
    <dgm:cxn modelId="{84518E2F-479A-4FA0-A6D0-0C2F0FA80733}" type="presOf" srcId="{0745F7C1-23A8-49FC-B157-6379EA7B254B}" destId="{34E2B180-9BC7-4B32-94ED-229FB548AF3E}" srcOrd="0" destOrd="0" presId="urn:microsoft.com/office/officeart/2005/8/layout/chevron2"/>
    <dgm:cxn modelId="{648223AF-8B54-4A67-8193-536564C8E489}" type="presOf" srcId="{C0B9B866-A635-45FA-A140-6EFAF354E64E}" destId="{2E86E389-5818-4044-BF9A-E6A6C5E584A4}" srcOrd="0" destOrd="0" presId="urn:microsoft.com/office/officeart/2005/8/layout/chevron2"/>
    <dgm:cxn modelId="{809A551D-D6D5-465A-BC4D-E6A312BE1DE3}" type="presParOf" srcId="{A9572BF6-66C9-4C43-A5F4-1780C2C93F81}" destId="{2EE3FC4E-1625-4ECF-85F9-D0C0DEF69143}" srcOrd="0" destOrd="0" presId="urn:microsoft.com/office/officeart/2005/8/layout/chevron2"/>
    <dgm:cxn modelId="{562251F1-BCD6-4B2E-BD1A-7B578D644605}" type="presParOf" srcId="{2EE3FC4E-1625-4ECF-85F9-D0C0DEF69143}" destId="{2E86E389-5818-4044-BF9A-E6A6C5E584A4}" srcOrd="0" destOrd="0" presId="urn:microsoft.com/office/officeart/2005/8/layout/chevron2"/>
    <dgm:cxn modelId="{9E345D0E-4EE9-49D5-9CF2-42F24A856BEA}" type="presParOf" srcId="{2EE3FC4E-1625-4ECF-85F9-D0C0DEF69143}" destId="{65D1760B-E2AD-49F2-8541-FCC44613624B}" srcOrd="1" destOrd="0" presId="urn:microsoft.com/office/officeart/2005/8/layout/chevron2"/>
    <dgm:cxn modelId="{B3EE60A8-8BCE-4BCE-A5EF-677ED0AC698C}" type="presParOf" srcId="{A9572BF6-66C9-4C43-A5F4-1780C2C93F81}" destId="{92AC1545-32AD-41E5-ABD4-FAF0E407108D}" srcOrd="1" destOrd="0" presId="urn:microsoft.com/office/officeart/2005/8/layout/chevron2"/>
    <dgm:cxn modelId="{C53BEE97-3EB8-40FF-A52A-D7366AD12ADB}" type="presParOf" srcId="{A9572BF6-66C9-4C43-A5F4-1780C2C93F81}" destId="{604AE475-4121-407A-AFE1-CE2D0107ADB2}" srcOrd="2" destOrd="0" presId="urn:microsoft.com/office/officeart/2005/8/layout/chevron2"/>
    <dgm:cxn modelId="{9B319A63-BF1F-4B7A-8D60-385B06047036}" type="presParOf" srcId="{604AE475-4121-407A-AFE1-CE2D0107ADB2}" destId="{34E2B180-9BC7-4B32-94ED-229FB548AF3E}" srcOrd="0" destOrd="0" presId="urn:microsoft.com/office/officeart/2005/8/layout/chevron2"/>
    <dgm:cxn modelId="{AED4CD72-D708-4DD8-8E31-CB53C5B13A05}" type="presParOf" srcId="{604AE475-4121-407A-AFE1-CE2D0107ADB2}" destId="{41BBFB73-8C7D-42F6-A70E-F32A51F84BFA}" srcOrd="1" destOrd="0" presId="urn:microsoft.com/office/officeart/2005/8/layout/chevron2"/>
    <dgm:cxn modelId="{1AAFA080-6A2D-43E0-80EF-A223614BF766}" type="presParOf" srcId="{A9572BF6-66C9-4C43-A5F4-1780C2C93F81}" destId="{3C61CC02-C868-4BB1-9D6A-84816B62AA67}" srcOrd="3" destOrd="0" presId="urn:microsoft.com/office/officeart/2005/8/layout/chevron2"/>
    <dgm:cxn modelId="{C16103B4-5768-4BD9-92F9-CA0E4A23BFA5}" type="presParOf" srcId="{A9572BF6-66C9-4C43-A5F4-1780C2C93F81}" destId="{ACCF6A79-7ACF-4AA3-9047-F146825C7CA5}" srcOrd="4" destOrd="0" presId="urn:microsoft.com/office/officeart/2005/8/layout/chevron2"/>
    <dgm:cxn modelId="{349CB8C7-1178-4337-BAA5-472D4B367839}" type="presParOf" srcId="{ACCF6A79-7ACF-4AA3-9047-F146825C7CA5}" destId="{DFE64B86-D453-4EEE-98DB-7232042115EC}" srcOrd="0" destOrd="0" presId="urn:microsoft.com/office/officeart/2005/8/layout/chevron2"/>
    <dgm:cxn modelId="{BD8EFE84-08F3-4273-9576-F1863F7F9B50}" type="presParOf" srcId="{ACCF6A79-7ACF-4AA3-9047-F146825C7CA5}" destId="{E89BB8F2-AA3B-45E4-8510-5637A81820A6}" srcOrd="1" destOrd="0" presId="urn:microsoft.com/office/officeart/2005/8/layout/chevron2"/>
    <dgm:cxn modelId="{633B8945-09D0-4547-9A2B-F12ED2CF1975}" type="presParOf" srcId="{A9572BF6-66C9-4C43-A5F4-1780C2C93F81}" destId="{BCB47C3D-DB6C-41B4-BABB-6B57D0C4E98D}" srcOrd="5" destOrd="0" presId="urn:microsoft.com/office/officeart/2005/8/layout/chevron2"/>
    <dgm:cxn modelId="{1B4803E0-A240-4B36-B5E9-A1A5942C58EC}" type="presParOf" srcId="{A9572BF6-66C9-4C43-A5F4-1780C2C93F81}" destId="{B87590AF-E365-4D32-9E18-354F60BB5C38}" srcOrd="6" destOrd="0" presId="urn:microsoft.com/office/officeart/2005/8/layout/chevron2"/>
    <dgm:cxn modelId="{299D88B9-435D-4377-99CA-9A77F46D075B}" type="presParOf" srcId="{B87590AF-E365-4D32-9E18-354F60BB5C38}" destId="{70414EB4-12F7-46A4-A1CC-DFAF4DCB2B8D}" srcOrd="0" destOrd="0" presId="urn:microsoft.com/office/officeart/2005/8/layout/chevron2"/>
    <dgm:cxn modelId="{0812BC06-A12F-49A1-8A8B-9E814F6E2488}" type="presParOf" srcId="{B87590AF-E365-4D32-9E18-354F60BB5C38}" destId="{33C3E727-26B0-42E1-939C-B7C2550E31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A01198D-38A4-41CD-8BC8-A96F64B61622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ECF05B-48D1-4AD9-9CD2-3323D6197E84}">
      <dgm:prSet phldrT="[Текст]" custT="1"/>
      <dgm:spPr/>
      <dgm:t>
        <a:bodyPr/>
        <a:lstStyle/>
        <a:p>
          <a:endParaRPr lang="ru-RU" sz="1400" b="1" dirty="0"/>
        </a:p>
      </dgm:t>
    </dgm:pt>
    <dgm:pt modelId="{C1810806-19ED-455C-BA0D-8A6E02C0891F}" type="parTrans" cxnId="{6B46B506-1413-4218-A8BB-0FA9207F98D3}">
      <dgm:prSet/>
      <dgm:spPr/>
      <dgm:t>
        <a:bodyPr/>
        <a:lstStyle/>
        <a:p>
          <a:endParaRPr lang="ru-RU" sz="1400"/>
        </a:p>
      </dgm:t>
    </dgm:pt>
    <dgm:pt modelId="{CC2AC8C9-9E6A-4048-9E3C-25568638784E}" type="sibTrans" cxnId="{6B46B506-1413-4218-A8BB-0FA9207F98D3}">
      <dgm:prSet/>
      <dgm:spPr/>
      <dgm:t>
        <a:bodyPr/>
        <a:lstStyle/>
        <a:p>
          <a:endParaRPr lang="ru-RU" sz="1400"/>
        </a:p>
      </dgm:t>
    </dgm:pt>
    <dgm:pt modelId="{F3D965EA-0725-4BD8-84C6-C574F0025B9D}">
      <dgm:prSet phldrT="[Текст]" custT="1"/>
      <dgm:spPr/>
      <dgm:t>
        <a:bodyPr/>
        <a:lstStyle/>
        <a:p>
          <a:endParaRPr lang="ru-RU" sz="1400" b="1" dirty="0"/>
        </a:p>
      </dgm:t>
    </dgm:pt>
    <dgm:pt modelId="{87251661-CFB3-45FC-889B-D2C1511041AF}" type="parTrans" cxnId="{E613B976-3E5A-4F7A-A9DB-E3C467346168}">
      <dgm:prSet/>
      <dgm:spPr/>
      <dgm:t>
        <a:bodyPr/>
        <a:lstStyle/>
        <a:p>
          <a:endParaRPr lang="ru-RU" sz="1400"/>
        </a:p>
      </dgm:t>
    </dgm:pt>
    <dgm:pt modelId="{1853E6BB-7CA1-4AE2-8939-98C13140E7F4}" type="sibTrans" cxnId="{E613B976-3E5A-4F7A-A9DB-E3C467346168}">
      <dgm:prSet/>
      <dgm:spPr/>
      <dgm:t>
        <a:bodyPr/>
        <a:lstStyle/>
        <a:p>
          <a:endParaRPr lang="ru-RU" sz="1400"/>
        </a:p>
      </dgm:t>
    </dgm:pt>
    <dgm:pt modelId="{FBEC5CCC-68FF-4361-888C-E4E4D147BF88}">
      <dgm:prSet phldrT="[Текст]" custT="1"/>
      <dgm:spPr/>
      <dgm:t>
        <a:bodyPr/>
        <a:lstStyle/>
        <a:p>
          <a:endParaRPr lang="ru-RU" sz="1400" b="1" dirty="0"/>
        </a:p>
      </dgm:t>
    </dgm:pt>
    <dgm:pt modelId="{F0A039C8-91D0-45CC-B34F-FC3CEEBADCFB}" type="parTrans" cxnId="{9BB08166-9FE1-4F04-8054-E36CC1C70A19}">
      <dgm:prSet/>
      <dgm:spPr/>
      <dgm:t>
        <a:bodyPr/>
        <a:lstStyle/>
        <a:p>
          <a:endParaRPr lang="ru-RU" sz="1400"/>
        </a:p>
      </dgm:t>
    </dgm:pt>
    <dgm:pt modelId="{B282B2FC-A902-4BFB-86B6-8E081847BECF}" type="sibTrans" cxnId="{9BB08166-9FE1-4F04-8054-E36CC1C70A19}">
      <dgm:prSet/>
      <dgm:spPr/>
      <dgm:t>
        <a:bodyPr/>
        <a:lstStyle/>
        <a:p>
          <a:endParaRPr lang="ru-RU" sz="1400"/>
        </a:p>
      </dgm:t>
    </dgm:pt>
    <dgm:pt modelId="{ADA83B7C-F2EC-4816-A3D6-24A7FBC6B60E}">
      <dgm:prSet phldrT="[Текст]" custT="1"/>
      <dgm:spPr/>
      <dgm:t>
        <a:bodyPr/>
        <a:lstStyle/>
        <a:p>
          <a:endParaRPr lang="ru-RU" sz="1400" b="1" dirty="0"/>
        </a:p>
      </dgm:t>
    </dgm:pt>
    <dgm:pt modelId="{B08FFFC0-D463-4F2D-B4DD-1225457F62F7}" type="parTrans" cxnId="{719CF93F-3442-4877-883C-B0D543A9D46E}">
      <dgm:prSet/>
      <dgm:spPr/>
      <dgm:t>
        <a:bodyPr/>
        <a:lstStyle/>
        <a:p>
          <a:endParaRPr lang="ru-RU" sz="1400"/>
        </a:p>
      </dgm:t>
    </dgm:pt>
    <dgm:pt modelId="{6832ABC5-33A0-407B-8729-C98FD827A6EA}" type="sibTrans" cxnId="{719CF93F-3442-4877-883C-B0D543A9D46E}">
      <dgm:prSet/>
      <dgm:spPr/>
      <dgm:t>
        <a:bodyPr/>
        <a:lstStyle/>
        <a:p>
          <a:endParaRPr lang="ru-RU" sz="1400"/>
        </a:p>
      </dgm:t>
    </dgm:pt>
    <dgm:pt modelId="{010F8919-0FCD-40E7-A786-41D9D7A51DA4}">
      <dgm:prSet phldrT="[Текст]" custT="1"/>
      <dgm:spPr/>
      <dgm:t>
        <a:bodyPr/>
        <a:lstStyle/>
        <a:p>
          <a:endParaRPr lang="ru-RU" sz="1400" b="1" dirty="0"/>
        </a:p>
      </dgm:t>
    </dgm:pt>
    <dgm:pt modelId="{840578AE-3D9E-45B8-AFB8-2089D2B46175}" type="parTrans" cxnId="{A984BE02-4B14-4777-B14F-9AB91E65FDB7}">
      <dgm:prSet/>
      <dgm:spPr/>
      <dgm:t>
        <a:bodyPr/>
        <a:lstStyle/>
        <a:p>
          <a:endParaRPr lang="ru-RU" sz="1400"/>
        </a:p>
      </dgm:t>
    </dgm:pt>
    <dgm:pt modelId="{0A87AC71-AAF4-409B-8373-D57540350293}" type="sibTrans" cxnId="{A984BE02-4B14-4777-B14F-9AB91E65FDB7}">
      <dgm:prSet/>
      <dgm:spPr/>
      <dgm:t>
        <a:bodyPr/>
        <a:lstStyle/>
        <a:p>
          <a:endParaRPr lang="ru-RU" sz="1400"/>
        </a:p>
      </dgm:t>
    </dgm:pt>
    <dgm:pt modelId="{A69C1611-C08D-4D21-BCE9-2FCDDDE5A3C5}">
      <dgm:prSet phldrT="[Текст]" custT="1"/>
      <dgm:spPr/>
      <dgm:t>
        <a:bodyPr/>
        <a:lstStyle/>
        <a:p>
          <a:endParaRPr lang="ru-RU" sz="1400" b="1" dirty="0"/>
        </a:p>
      </dgm:t>
    </dgm:pt>
    <dgm:pt modelId="{F996605F-3DED-4A73-A8EA-29F78E6451E6}" type="parTrans" cxnId="{6914D21C-AB59-40BD-8E60-CDC6D354775D}">
      <dgm:prSet/>
      <dgm:spPr/>
      <dgm:t>
        <a:bodyPr/>
        <a:lstStyle/>
        <a:p>
          <a:endParaRPr lang="ru-RU" sz="1400"/>
        </a:p>
      </dgm:t>
    </dgm:pt>
    <dgm:pt modelId="{ECEED445-32B9-4D95-99E9-9D8831BA2972}" type="sibTrans" cxnId="{6914D21C-AB59-40BD-8E60-CDC6D354775D}">
      <dgm:prSet/>
      <dgm:spPr/>
      <dgm:t>
        <a:bodyPr/>
        <a:lstStyle/>
        <a:p>
          <a:endParaRPr lang="ru-RU" sz="1400"/>
        </a:p>
      </dgm:t>
    </dgm:pt>
    <dgm:pt modelId="{CC98F6C4-697D-4004-92C4-9FC46DD4E50D}">
      <dgm:prSet phldrT="[Текст]" custT="1"/>
      <dgm:spPr/>
      <dgm:t>
        <a:bodyPr/>
        <a:lstStyle/>
        <a:p>
          <a:endParaRPr lang="ru-RU" sz="1400" b="1" dirty="0"/>
        </a:p>
      </dgm:t>
    </dgm:pt>
    <dgm:pt modelId="{FC411737-0309-454A-80F0-F964B7F661A1}" type="sibTrans" cxnId="{F429E480-0C2D-4F17-B014-2DB7D83BB40B}">
      <dgm:prSet/>
      <dgm:spPr/>
      <dgm:t>
        <a:bodyPr/>
        <a:lstStyle/>
        <a:p>
          <a:endParaRPr lang="ru-RU" sz="1400"/>
        </a:p>
      </dgm:t>
    </dgm:pt>
    <dgm:pt modelId="{ED100FDE-060A-4365-BCB1-2CA0F4A56416}" type="parTrans" cxnId="{F429E480-0C2D-4F17-B014-2DB7D83BB40B}">
      <dgm:prSet/>
      <dgm:spPr/>
      <dgm:t>
        <a:bodyPr/>
        <a:lstStyle/>
        <a:p>
          <a:endParaRPr lang="ru-RU" sz="1400"/>
        </a:p>
      </dgm:t>
    </dgm:pt>
    <dgm:pt modelId="{C0482214-A63A-4FB0-99A2-C5F864CF0E11}">
      <dgm:prSet custT="1"/>
      <dgm:spPr/>
      <dgm:t>
        <a:bodyPr/>
        <a:lstStyle/>
        <a:p>
          <a:r>
            <a:rPr lang="uk-UA" sz="1400" dirty="0" smtClean="0"/>
            <a:t>допомога інвалідам з дитинства – 4 млн. 447,4 тис. грн. </a:t>
          </a:r>
          <a:br>
            <a:rPr lang="uk-UA" sz="1400" dirty="0" smtClean="0"/>
          </a:br>
          <a:r>
            <a:rPr lang="uk-UA" sz="1400" dirty="0" smtClean="0"/>
            <a:t>Допомогу отримували 342 інваліди з дитинства.</a:t>
          </a:r>
          <a:endParaRPr lang="ru-RU" sz="1400" dirty="0"/>
        </a:p>
      </dgm:t>
    </dgm:pt>
    <dgm:pt modelId="{9A3EDB7A-074C-4CC6-9847-8F9BD3E489E2}" type="parTrans" cxnId="{88316534-83AB-4FAC-A6C8-4EE91D260F11}">
      <dgm:prSet/>
      <dgm:spPr/>
      <dgm:t>
        <a:bodyPr/>
        <a:lstStyle/>
        <a:p>
          <a:endParaRPr lang="ru-RU" sz="1400"/>
        </a:p>
      </dgm:t>
    </dgm:pt>
    <dgm:pt modelId="{37015F03-C3F3-4DD5-B2F9-35B2C6FABF9B}" type="sibTrans" cxnId="{88316534-83AB-4FAC-A6C8-4EE91D260F11}">
      <dgm:prSet/>
      <dgm:spPr/>
      <dgm:t>
        <a:bodyPr/>
        <a:lstStyle/>
        <a:p>
          <a:endParaRPr lang="ru-RU" sz="1400"/>
        </a:p>
      </dgm:t>
    </dgm:pt>
    <dgm:pt modelId="{BF4115EC-5699-4335-B9F1-3D9CB244A849}">
      <dgm:prSet custT="1"/>
      <dgm:spPr/>
      <dgm:t>
        <a:bodyPr/>
        <a:lstStyle/>
        <a:p>
          <a:r>
            <a:rPr lang="uk-UA" sz="1400" dirty="0" smtClean="0"/>
            <a:t>допомога сім’ям з дітьми – 17 млн. 912,4 тис. грн. </a:t>
          </a:r>
          <a:br>
            <a:rPr lang="uk-UA" sz="1400" dirty="0" smtClean="0"/>
          </a:br>
          <a:r>
            <a:rPr lang="uk-UA" sz="1400" dirty="0" smtClean="0"/>
            <a:t>Допомогу отримували  1786 осіб</a:t>
          </a:r>
          <a:endParaRPr lang="ru-RU" sz="1400" dirty="0"/>
        </a:p>
      </dgm:t>
    </dgm:pt>
    <dgm:pt modelId="{C2AC8FAE-8D21-4052-9864-031A12C4FE21}" type="parTrans" cxnId="{E2D67A84-F278-4B5A-88EB-418417ADBDC3}">
      <dgm:prSet/>
      <dgm:spPr/>
      <dgm:t>
        <a:bodyPr/>
        <a:lstStyle/>
        <a:p>
          <a:endParaRPr lang="ru-RU" sz="1400"/>
        </a:p>
      </dgm:t>
    </dgm:pt>
    <dgm:pt modelId="{52A44E17-8198-4C9F-99DE-95B3F1CB98D7}" type="sibTrans" cxnId="{E2D67A84-F278-4B5A-88EB-418417ADBDC3}">
      <dgm:prSet/>
      <dgm:spPr/>
      <dgm:t>
        <a:bodyPr/>
        <a:lstStyle/>
        <a:p>
          <a:endParaRPr lang="ru-RU" sz="1400"/>
        </a:p>
      </dgm:t>
    </dgm:pt>
    <dgm:pt modelId="{CAE61DF6-B44B-486F-936D-FE4B851BBF4F}">
      <dgm:prSet custT="1"/>
      <dgm:spPr/>
      <dgm:t>
        <a:bodyPr/>
        <a:lstStyle/>
        <a:p>
          <a:r>
            <a:rPr lang="uk-UA" sz="1400" dirty="0" smtClean="0"/>
            <a:t>соціальна допомога малозабезпеченим сім’ям – 9 млн. 087,5 тис. грн. Допомогу отримували  550 сімей (5,4% сімей міста).</a:t>
          </a:r>
          <a:endParaRPr lang="ru-RU" sz="1400" dirty="0"/>
        </a:p>
      </dgm:t>
    </dgm:pt>
    <dgm:pt modelId="{9B2C19AA-1FCF-4D6B-8E69-FC4785689E86}" type="parTrans" cxnId="{C2E745AD-44C9-42CC-AF35-E998E465DFBF}">
      <dgm:prSet/>
      <dgm:spPr/>
      <dgm:t>
        <a:bodyPr/>
        <a:lstStyle/>
        <a:p>
          <a:endParaRPr lang="ru-RU" sz="1400"/>
        </a:p>
      </dgm:t>
    </dgm:pt>
    <dgm:pt modelId="{413096E7-626B-4EA1-97EF-C301730F2F86}" type="sibTrans" cxnId="{C2E745AD-44C9-42CC-AF35-E998E465DFBF}">
      <dgm:prSet/>
      <dgm:spPr/>
      <dgm:t>
        <a:bodyPr/>
        <a:lstStyle/>
        <a:p>
          <a:endParaRPr lang="ru-RU" sz="1400"/>
        </a:p>
      </dgm:t>
    </dgm:pt>
    <dgm:pt modelId="{B507B933-34B1-41C7-94B1-C6CC1414BC9B}">
      <dgm:prSet custT="1"/>
      <dgm:spPr/>
      <dgm:t>
        <a:bodyPr/>
        <a:lstStyle/>
        <a:p>
          <a:r>
            <a:rPr lang="uk-UA" sz="1400" dirty="0" smtClean="0"/>
            <a:t>виплати прийомним сім’ям – 538,3  тис. грн. Всього в місті 7 прийомних сім’ях виховувалось 15 дітей.  </a:t>
          </a:r>
          <a:endParaRPr lang="ru-RU" sz="1400" dirty="0"/>
        </a:p>
      </dgm:t>
    </dgm:pt>
    <dgm:pt modelId="{63E526D3-2E33-4E97-BF5A-47DC61BCEFD1}" type="parTrans" cxnId="{41EFA6C2-39F7-4E0D-8238-1713EE1E5D25}">
      <dgm:prSet/>
      <dgm:spPr/>
      <dgm:t>
        <a:bodyPr/>
        <a:lstStyle/>
        <a:p>
          <a:endParaRPr lang="ru-RU" sz="1400"/>
        </a:p>
      </dgm:t>
    </dgm:pt>
    <dgm:pt modelId="{6A72D0B2-9B78-485D-81AD-CBF8D3C08ABF}" type="sibTrans" cxnId="{41EFA6C2-39F7-4E0D-8238-1713EE1E5D25}">
      <dgm:prSet/>
      <dgm:spPr/>
      <dgm:t>
        <a:bodyPr/>
        <a:lstStyle/>
        <a:p>
          <a:endParaRPr lang="ru-RU" sz="1400"/>
        </a:p>
      </dgm:t>
    </dgm:pt>
    <dgm:pt modelId="{ACEC567B-121D-4CFB-958F-28CB05F4765F}">
      <dgm:prSet custT="1"/>
      <dgm:spPr/>
      <dgm:t>
        <a:bodyPr/>
        <a:lstStyle/>
        <a:p>
          <a:r>
            <a:rPr lang="uk-UA" sz="1400" dirty="0" smtClean="0"/>
            <a:t>виплати постраждалим від аварії на ЧАЕС - 582,3 тис. грн. </a:t>
          </a:r>
          <a:endParaRPr lang="ru-RU" sz="1400" dirty="0"/>
        </a:p>
      </dgm:t>
    </dgm:pt>
    <dgm:pt modelId="{9A65F890-7687-4DFB-8339-28EBCF2C0AF2}" type="parTrans" cxnId="{CF6F706B-6D53-49F7-8F9E-7CAE47C4BEC2}">
      <dgm:prSet/>
      <dgm:spPr/>
      <dgm:t>
        <a:bodyPr/>
        <a:lstStyle/>
        <a:p>
          <a:endParaRPr lang="ru-RU" sz="1400"/>
        </a:p>
      </dgm:t>
    </dgm:pt>
    <dgm:pt modelId="{D36B33B7-29EC-4345-A341-3F678F5904F3}" type="sibTrans" cxnId="{CF6F706B-6D53-49F7-8F9E-7CAE47C4BEC2}">
      <dgm:prSet/>
      <dgm:spPr/>
      <dgm:t>
        <a:bodyPr/>
        <a:lstStyle/>
        <a:p>
          <a:endParaRPr lang="ru-RU" sz="1400"/>
        </a:p>
      </dgm:t>
    </dgm:pt>
    <dgm:pt modelId="{E9DAE676-0666-423A-BCE0-CD3E5B50A94D}">
      <dgm:prSet custT="1"/>
      <dgm:spPr/>
      <dgm:t>
        <a:bodyPr/>
        <a:lstStyle/>
        <a:p>
          <a:r>
            <a:rPr lang="uk-UA" sz="1400" dirty="0" smtClean="0"/>
            <a:t>пільги на оплату за житлово-комунальні послуги скористались 4484 особи, які мають на це право, на загальну суму 3 млн. 333,5 тис. грн.</a:t>
          </a:r>
          <a:endParaRPr lang="ru-RU" sz="1400" dirty="0"/>
        </a:p>
      </dgm:t>
    </dgm:pt>
    <dgm:pt modelId="{FDE016AF-FB29-4DD5-91C0-B0AD377228EE}" type="parTrans" cxnId="{BC77ED58-923F-4D6B-86B8-27BF71120DCB}">
      <dgm:prSet/>
      <dgm:spPr/>
      <dgm:t>
        <a:bodyPr/>
        <a:lstStyle/>
        <a:p>
          <a:endParaRPr lang="ru-RU" sz="1400"/>
        </a:p>
      </dgm:t>
    </dgm:pt>
    <dgm:pt modelId="{BA894FD9-894B-4515-A1B9-392DA6699004}" type="sibTrans" cxnId="{BC77ED58-923F-4D6B-86B8-27BF71120DCB}">
      <dgm:prSet/>
      <dgm:spPr/>
      <dgm:t>
        <a:bodyPr/>
        <a:lstStyle/>
        <a:p>
          <a:endParaRPr lang="ru-RU" sz="1400"/>
        </a:p>
      </dgm:t>
    </dgm:pt>
    <dgm:pt modelId="{80D60399-4144-46BA-A7F6-BFB9CB04FEE9}">
      <dgm:prSet custT="1"/>
      <dgm:spPr/>
      <dgm:t>
        <a:bodyPr/>
        <a:lstStyle/>
        <a:p>
          <a:r>
            <a:rPr lang="uk-UA" sz="1400" dirty="0" smtClean="0"/>
            <a:t>субсидіями на житлово-комунальні послуги скористались 2281 повноважний представник сімей, на загальну суму 4 млн. 321,9 тис. грн.</a:t>
          </a:r>
          <a:endParaRPr lang="ru-RU" sz="1400" dirty="0"/>
        </a:p>
      </dgm:t>
    </dgm:pt>
    <dgm:pt modelId="{0D6527EF-DE1E-40C8-8C58-A98CDBC1E35B}" type="parTrans" cxnId="{B87E1410-7392-4632-A7C8-3F5F3D1FF25D}">
      <dgm:prSet/>
      <dgm:spPr/>
      <dgm:t>
        <a:bodyPr/>
        <a:lstStyle/>
        <a:p>
          <a:endParaRPr lang="ru-RU" sz="1400"/>
        </a:p>
      </dgm:t>
    </dgm:pt>
    <dgm:pt modelId="{798AEB7B-2241-4470-8AC6-29AFF6D2EA47}" type="sibTrans" cxnId="{B87E1410-7392-4632-A7C8-3F5F3D1FF25D}">
      <dgm:prSet/>
      <dgm:spPr/>
      <dgm:t>
        <a:bodyPr/>
        <a:lstStyle/>
        <a:p>
          <a:endParaRPr lang="ru-RU" sz="1400"/>
        </a:p>
      </dgm:t>
    </dgm:pt>
    <dgm:pt modelId="{0192FB50-FE97-4ADD-B0BF-BCCE74F098DF}" type="pres">
      <dgm:prSet presAssocID="{AA01198D-38A4-41CD-8BC8-A96F64B616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A9E8E-2565-44BF-A1C2-A009591642CC}" type="pres">
      <dgm:prSet presAssocID="{AAECF05B-48D1-4AD9-9CD2-3323D6197E84}" presName="composite" presStyleCnt="0"/>
      <dgm:spPr/>
      <dgm:t>
        <a:bodyPr/>
        <a:lstStyle/>
        <a:p>
          <a:endParaRPr lang="ru-RU"/>
        </a:p>
      </dgm:t>
    </dgm:pt>
    <dgm:pt modelId="{6F4EC483-F373-4FBB-AFDC-FC4FB7843564}" type="pres">
      <dgm:prSet presAssocID="{AAECF05B-48D1-4AD9-9CD2-3323D6197E8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C1758-5B9D-4E6B-A202-EFCAD60FDBA6}" type="pres">
      <dgm:prSet presAssocID="{AAECF05B-48D1-4AD9-9CD2-3323D6197E8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BF19A-DF34-497B-A8D3-4A0D31197408}" type="pres">
      <dgm:prSet presAssocID="{CC2AC8C9-9E6A-4048-9E3C-25568638784E}" presName="sp" presStyleCnt="0"/>
      <dgm:spPr/>
      <dgm:t>
        <a:bodyPr/>
        <a:lstStyle/>
        <a:p>
          <a:endParaRPr lang="ru-RU"/>
        </a:p>
      </dgm:t>
    </dgm:pt>
    <dgm:pt modelId="{EEC16F4E-8EED-441D-BD78-FAC4F6F92547}" type="pres">
      <dgm:prSet presAssocID="{F3D965EA-0725-4BD8-84C6-C574F0025B9D}" presName="composite" presStyleCnt="0"/>
      <dgm:spPr/>
      <dgm:t>
        <a:bodyPr/>
        <a:lstStyle/>
        <a:p>
          <a:endParaRPr lang="ru-RU"/>
        </a:p>
      </dgm:t>
    </dgm:pt>
    <dgm:pt modelId="{94D89314-27C4-48BC-B546-2011AE2D7289}" type="pres">
      <dgm:prSet presAssocID="{F3D965EA-0725-4BD8-84C6-C574F0025B9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53E90-6BB1-42A5-BB89-AF605EFD6905}" type="pres">
      <dgm:prSet presAssocID="{F3D965EA-0725-4BD8-84C6-C574F0025B9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B1F69-F435-4CF3-ACA5-980BB5836C4E}" type="pres">
      <dgm:prSet presAssocID="{1853E6BB-7CA1-4AE2-8939-98C13140E7F4}" presName="sp" presStyleCnt="0"/>
      <dgm:spPr/>
      <dgm:t>
        <a:bodyPr/>
        <a:lstStyle/>
        <a:p>
          <a:endParaRPr lang="ru-RU"/>
        </a:p>
      </dgm:t>
    </dgm:pt>
    <dgm:pt modelId="{70C13776-BDB0-4830-85AC-EBBCE9B8E69F}" type="pres">
      <dgm:prSet presAssocID="{CC98F6C4-697D-4004-92C4-9FC46DD4E50D}" presName="composite" presStyleCnt="0"/>
      <dgm:spPr/>
      <dgm:t>
        <a:bodyPr/>
        <a:lstStyle/>
        <a:p>
          <a:endParaRPr lang="ru-RU"/>
        </a:p>
      </dgm:t>
    </dgm:pt>
    <dgm:pt modelId="{6FC4466C-48F2-41D2-A61E-7A1D64864CD3}" type="pres">
      <dgm:prSet presAssocID="{CC98F6C4-697D-4004-92C4-9FC46DD4E50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8084B-63BD-480E-A07F-117459C7C5B5}" type="pres">
      <dgm:prSet presAssocID="{CC98F6C4-697D-4004-92C4-9FC46DD4E50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58A87-DC9E-4B16-BEC5-1D96DDF4B588}" type="pres">
      <dgm:prSet presAssocID="{FC411737-0309-454A-80F0-F964B7F661A1}" presName="sp" presStyleCnt="0"/>
      <dgm:spPr/>
      <dgm:t>
        <a:bodyPr/>
        <a:lstStyle/>
        <a:p>
          <a:endParaRPr lang="ru-RU"/>
        </a:p>
      </dgm:t>
    </dgm:pt>
    <dgm:pt modelId="{C48ED0F6-2502-4B9D-987C-5D039C4D7287}" type="pres">
      <dgm:prSet presAssocID="{FBEC5CCC-68FF-4361-888C-E4E4D147BF88}" presName="composite" presStyleCnt="0"/>
      <dgm:spPr/>
      <dgm:t>
        <a:bodyPr/>
        <a:lstStyle/>
        <a:p>
          <a:endParaRPr lang="ru-RU"/>
        </a:p>
      </dgm:t>
    </dgm:pt>
    <dgm:pt modelId="{72F4FC2C-3AB5-4EC9-97F4-7ECFDD261A2F}" type="pres">
      <dgm:prSet presAssocID="{FBEC5CCC-68FF-4361-888C-E4E4D147BF8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220FA-D962-4002-91BF-19A29B48DE2A}" type="pres">
      <dgm:prSet presAssocID="{FBEC5CCC-68FF-4361-888C-E4E4D147BF8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F3483-EBA1-44DE-877A-DCF8400615A8}" type="pres">
      <dgm:prSet presAssocID="{B282B2FC-A902-4BFB-86B6-8E081847BECF}" presName="sp" presStyleCnt="0"/>
      <dgm:spPr/>
      <dgm:t>
        <a:bodyPr/>
        <a:lstStyle/>
        <a:p>
          <a:endParaRPr lang="ru-RU"/>
        </a:p>
      </dgm:t>
    </dgm:pt>
    <dgm:pt modelId="{4CD58232-25FE-4B88-983E-38F2F0EADBF5}" type="pres">
      <dgm:prSet presAssocID="{ADA83B7C-F2EC-4816-A3D6-24A7FBC6B60E}" presName="composite" presStyleCnt="0"/>
      <dgm:spPr/>
      <dgm:t>
        <a:bodyPr/>
        <a:lstStyle/>
        <a:p>
          <a:endParaRPr lang="ru-RU"/>
        </a:p>
      </dgm:t>
    </dgm:pt>
    <dgm:pt modelId="{5C43119E-6B85-446F-9C2C-E877182BFAB6}" type="pres">
      <dgm:prSet presAssocID="{ADA83B7C-F2EC-4816-A3D6-24A7FBC6B60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9A28-AB40-4C1A-B44D-05B2E758F9D7}" type="pres">
      <dgm:prSet presAssocID="{ADA83B7C-F2EC-4816-A3D6-24A7FBC6B60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86BB6-CD09-4259-84EB-7B2C7BC72B72}" type="pres">
      <dgm:prSet presAssocID="{6832ABC5-33A0-407B-8729-C98FD827A6EA}" presName="sp" presStyleCnt="0"/>
      <dgm:spPr/>
      <dgm:t>
        <a:bodyPr/>
        <a:lstStyle/>
        <a:p>
          <a:endParaRPr lang="ru-RU"/>
        </a:p>
      </dgm:t>
    </dgm:pt>
    <dgm:pt modelId="{172FB446-8750-434F-A258-5A342C3C4D42}" type="pres">
      <dgm:prSet presAssocID="{010F8919-0FCD-40E7-A786-41D9D7A51DA4}" presName="composite" presStyleCnt="0"/>
      <dgm:spPr/>
      <dgm:t>
        <a:bodyPr/>
        <a:lstStyle/>
        <a:p>
          <a:endParaRPr lang="ru-RU"/>
        </a:p>
      </dgm:t>
    </dgm:pt>
    <dgm:pt modelId="{AAB225BC-50A9-427E-BADD-510FC99B1E23}" type="pres">
      <dgm:prSet presAssocID="{010F8919-0FCD-40E7-A786-41D9D7A51DA4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680E0-AA55-428C-BED4-319E4E48A2AC}" type="pres">
      <dgm:prSet presAssocID="{010F8919-0FCD-40E7-A786-41D9D7A51DA4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27ABC-7C0D-44F9-B0DD-8C96DBE6285D}" type="pres">
      <dgm:prSet presAssocID="{0A87AC71-AAF4-409B-8373-D57540350293}" presName="sp" presStyleCnt="0"/>
      <dgm:spPr/>
      <dgm:t>
        <a:bodyPr/>
        <a:lstStyle/>
        <a:p>
          <a:endParaRPr lang="ru-RU"/>
        </a:p>
      </dgm:t>
    </dgm:pt>
    <dgm:pt modelId="{898857CD-0337-447F-B5AD-3542124F65C7}" type="pres">
      <dgm:prSet presAssocID="{A69C1611-C08D-4D21-BCE9-2FCDDDE5A3C5}" presName="composite" presStyleCnt="0"/>
      <dgm:spPr/>
      <dgm:t>
        <a:bodyPr/>
        <a:lstStyle/>
        <a:p>
          <a:endParaRPr lang="ru-RU"/>
        </a:p>
      </dgm:t>
    </dgm:pt>
    <dgm:pt modelId="{AA6D37F5-26AA-45CC-ACCF-BBC077233446}" type="pres">
      <dgm:prSet presAssocID="{A69C1611-C08D-4D21-BCE9-2FCDDDE5A3C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3BC9B-C4E1-410F-9263-69A736B17EC8}" type="pres">
      <dgm:prSet presAssocID="{A69C1611-C08D-4D21-BCE9-2FCDDDE5A3C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B3342-FDDA-4A59-968E-E998BBA742F0}" type="presOf" srcId="{C0482214-A63A-4FB0-99A2-C5F864CF0E11}" destId="{E41C1758-5B9D-4E6B-A202-EFCAD60FDBA6}" srcOrd="0" destOrd="0" presId="urn:microsoft.com/office/officeart/2005/8/layout/chevron2"/>
    <dgm:cxn modelId="{88316534-83AB-4FAC-A6C8-4EE91D260F11}" srcId="{AAECF05B-48D1-4AD9-9CD2-3323D6197E84}" destId="{C0482214-A63A-4FB0-99A2-C5F864CF0E11}" srcOrd="0" destOrd="0" parTransId="{9A3EDB7A-074C-4CC6-9847-8F9BD3E489E2}" sibTransId="{37015F03-C3F3-4DD5-B2F9-35B2C6FABF9B}"/>
    <dgm:cxn modelId="{82DA58BC-F59D-4850-B384-92DC6E2EB3B5}" type="presOf" srcId="{BF4115EC-5699-4335-B9F1-3D9CB244A849}" destId="{FAE53E90-6BB1-42A5-BB89-AF605EFD6905}" srcOrd="0" destOrd="0" presId="urn:microsoft.com/office/officeart/2005/8/layout/chevron2"/>
    <dgm:cxn modelId="{CF6F706B-6D53-49F7-8F9E-7CAE47C4BEC2}" srcId="{ADA83B7C-F2EC-4816-A3D6-24A7FBC6B60E}" destId="{ACEC567B-121D-4CFB-958F-28CB05F4765F}" srcOrd="0" destOrd="0" parTransId="{9A65F890-7687-4DFB-8339-28EBCF2C0AF2}" sibTransId="{D36B33B7-29EC-4345-A341-3F678F5904F3}"/>
    <dgm:cxn modelId="{BC77ED58-923F-4D6B-86B8-27BF71120DCB}" srcId="{010F8919-0FCD-40E7-A786-41D9D7A51DA4}" destId="{E9DAE676-0666-423A-BCE0-CD3E5B50A94D}" srcOrd="0" destOrd="0" parTransId="{FDE016AF-FB29-4DD5-91C0-B0AD377228EE}" sibTransId="{BA894FD9-894B-4515-A1B9-392DA6699004}"/>
    <dgm:cxn modelId="{719CF93F-3442-4877-883C-B0D543A9D46E}" srcId="{AA01198D-38A4-41CD-8BC8-A96F64B61622}" destId="{ADA83B7C-F2EC-4816-A3D6-24A7FBC6B60E}" srcOrd="4" destOrd="0" parTransId="{B08FFFC0-D463-4F2D-B4DD-1225457F62F7}" sibTransId="{6832ABC5-33A0-407B-8729-C98FD827A6EA}"/>
    <dgm:cxn modelId="{F429E480-0C2D-4F17-B014-2DB7D83BB40B}" srcId="{AA01198D-38A4-41CD-8BC8-A96F64B61622}" destId="{CC98F6C4-697D-4004-92C4-9FC46DD4E50D}" srcOrd="2" destOrd="0" parTransId="{ED100FDE-060A-4365-BCB1-2CA0F4A56416}" sibTransId="{FC411737-0309-454A-80F0-F964B7F661A1}"/>
    <dgm:cxn modelId="{9A8F3BC9-B6A8-4692-BCC7-42839F6DCD3E}" type="presOf" srcId="{AAECF05B-48D1-4AD9-9CD2-3323D6197E84}" destId="{6F4EC483-F373-4FBB-AFDC-FC4FB7843564}" srcOrd="0" destOrd="0" presId="urn:microsoft.com/office/officeart/2005/8/layout/chevron2"/>
    <dgm:cxn modelId="{743AC72E-CABA-42FD-A1A9-A028436FF7B7}" type="presOf" srcId="{FBEC5CCC-68FF-4361-888C-E4E4D147BF88}" destId="{72F4FC2C-3AB5-4EC9-97F4-7ECFDD261A2F}" srcOrd="0" destOrd="0" presId="urn:microsoft.com/office/officeart/2005/8/layout/chevron2"/>
    <dgm:cxn modelId="{D2B8A6F0-2F8F-4887-8749-037DA4378CC2}" type="presOf" srcId="{CC98F6C4-697D-4004-92C4-9FC46DD4E50D}" destId="{6FC4466C-48F2-41D2-A61E-7A1D64864CD3}" srcOrd="0" destOrd="0" presId="urn:microsoft.com/office/officeart/2005/8/layout/chevron2"/>
    <dgm:cxn modelId="{510BABE0-419C-415A-B26D-0949DEA935EF}" type="presOf" srcId="{AA01198D-38A4-41CD-8BC8-A96F64B61622}" destId="{0192FB50-FE97-4ADD-B0BF-BCCE74F098DF}" srcOrd="0" destOrd="0" presId="urn:microsoft.com/office/officeart/2005/8/layout/chevron2"/>
    <dgm:cxn modelId="{A3B1E27C-9A77-43C7-B4F9-D68479D29215}" type="presOf" srcId="{E9DAE676-0666-423A-BCE0-CD3E5B50A94D}" destId="{58C680E0-AA55-428C-BED4-319E4E48A2AC}" srcOrd="0" destOrd="0" presId="urn:microsoft.com/office/officeart/2005/8/layout/chevron2"/>
    <dgm:cxn modelId="{B87E1410-7392-4632-A7C8-3F5F3D1FF25D}" srcId="{A69C1611-C08D-4D21-BCE9-2FCDDDE5A3C5}" destId="{80D60399-4144-46BA-A7F6-BFB9CB04FEE9}" srcOrd="0" destOrd="0" parTransId="{0D6527EF-DE1E-40C8-8C58-A98CDBC1E35B}" sibTransId="{798AEB7B-2241-4470-8AC6-29AFF6D2EA47}"/>
    <dgm:cxn modelId="{41EFA6C2-39F7-4E0D-8238-1713EE1E5D25}" srcId="{FBEC5CCC-68FF-4361-888C-E4E4D147BF88}" destId="{B507B933-34B1-41C7-94B1-C6CC1414BC9B}" srcOrd="0" destOrd="0" parTransId="{63E526D3-2E33-4E97-BF5A-47DC61BCEFD1}" sibTransId="{6A72D0B2-9B78-485D-81AD-CBF8D3C08ABF}"/>
    <dgm:cxn modelId="{B81E8183-FB95-4C7D-87DE-FC3635E55270}" type="presOf" srcId="{ACEC567B-121D-4CFB-958F-28CB05F4765F}" destId="{39289A28-AB40-4C1A-B44D-05B2E758F9D7}" srcOrd="0" destOrd="0" presId="urn:microsoft.com/office/officeart/2005/8/layout/chevron2"/>
    <dgm:cxn modelId="{E2D67A84-F278-4B5A-88EB-418417ADBDC3}" srcId="{F3D965EA-0725-4BD8-84C6-C574F0025B9D}" destId="{BF4115EC-5699-4335-B9F1-3D9CB244A849}" srcOrd="0" destOrd="0" parTransId="{C2AC8FAE-8D21-4052-9864-031A12C4FE21}" sibTransId="{52A44E17-8198-4C9F-99DE-95B3F1CB98D7}"/>
    <dgm:cxn modelId="{1ABB79FC-AD71-4AEC-92BB-F6E43B06B35D}" type="presOf" srcId="{B507B933-34B1-41C7-94B1-C6CC1414BC9B}" destId="{014220FA-D962-4002-91BF-19A29B48DE2A}" srcOrd="0" destOrd="0" presId="urn:microsoft.com/office/officeart/2005/8/layout/chevron2"/>
    <dgm:cxn modelId="{6B46B506-1413-4218-A8BB-0FA9207F98D3}" srcId="{AA01198D-38A4-41CD-8BC8-A96F64B61622}" destId="{AAECF05B-48D1-4AD9-9CD2-3323D6197E84}" srcOrd="0" destOrd="0" parTransId="{C1810806-19ED-455C-BA0D-8A6E02C0891F}" sibTransId="{CC2AC8C9-9E6A-4048-9E3C-25568638784E}"/>
    <dgm:cxn modelId="{C2E745AD-44C9-42CC-AF35-E998E465DFBF}" srcId="{CC98F6C4-697D-4004-92C4-9FC46DD4E50D}" destId="{CAE61DF6-B44B-486F-936D-FE4B851BBF4F}" srcOrd="0" destOrd="0" parTransId="{9B2C19AA-1FCF-4D6B-8E69-FC4785689E86}" sibTransId="{413096E7-626B-4EA1-97EF-C301730F2F86}"/>
    <dgm:cxn modelId="{3CA43A8E-AE34-4C81-AFFE-1979BCAD3F57}" type="presOf" srcId="{A69C1611-C08D-4D21-BCE9-2FCDDDE5A3C5}" destId="{AA6D37F5-26AA-45CC-ACCF-BBC077233446}" srcOrd="0" destOrd="0" presId="urn:microsoft.com/office/officeart/2005/8/layout/chevron2"/>
    <dgm:cxn modelId="{6914D21C-AB59-40BD-8E60-CDC6D354775D}" srcId="{AA01198D-38A4-41CD-8BC8-A96F64B61622}" destId="{A69C1611-C08D-4D21-BCE9-2FCDDDE5A3C5}" srcOrd="6" destOrd="0" parTransId="{F996605F-3DED-4A73-A8EA-29F78E6451E6}" sibTransId="{ECEED445-32B9-4D95-99E9-9D8831BA2972}"/>
    <dgm:cxn modelId="{1759D4D8-356F-4B44-81C1-309329E18C59}" type="presOf" srcId="{CAE61DF6-B44B-486F-936D-FE4B851BBF4F}" destId="{6C48084B-63BD-480E-A07F-117459C7C5B5}" srcOrd="0" destOrd="0" presId="urn:microsoft.com/office/officeart/2005/8/layout/chevron2"/>
    <dgm:cxn modelId="{550E27EE-A3DF-4A87-980A-B9C89CE628ED}" type="presOf" srcId="{80D60399-4144-46BA-A7F6-BFB9CB04FEE9}" destId="{56D3BC9B-C4E1-410F-9263-69A736B17EC8}" srcOrd="0" destOrd="0" presId="urn:microsoft.com/office/officeart/2005/8/layout/chevron2"/>
    <dgm:cxn modelId="{A984BE02-4B14-4777-B14F-9AB91E65FDB7}" srcId="{AA01198D-38A4-41CD-8BC8-A96F64B61622}" destId="{010F8919-0FCD-40E7-A786-41D9D7A51DA4}" srcOrd="5" destOrd="0" parTransId="{840578AE-3D9E-45B8-AFB8-2089D2B46175}" sibTransId="{0A87AC71-AAF4-409B-8373-D57540350293}"/>
    <dgm:cxn modelId="{9BB08166-9FE1-4F04-8054-E36CC1C70A19}" srcId="{AA01198D-38A4-41CD-8BC8-A96F64B61622}" destId="{FBEC5CCC-68FF-4361-888C-E4E4D147BF88}" srcOrd="3" destOrd="0" parTransId="{F0A039C8-91D0-45CC-B34F-FC3CEEBADCFB}" sibTransId="{B282B2FC-A902-4BFB-86B6-8E081847BECF}"/>
    <dgm:cxn modelId="{339B5AF4-C150-43CC-929C-CC28123EC0E8}" type="presOf" srcId="{010F8919-0FCD-40E7-A786-41D9D7A51DA4}" destId="{AAB225BC-50A9-427E-BADD-510FC99B1E23}" srcOrd="0" destOrd="0" presId="urn:microsoft.com/office/officeart/2005/8/layout/chevron2"/>
    <dgm:cxn modelId="{E70AED28-7725-4E48-B83A-9A8F1CFA89E1}" type="presOf" srcId="{ADA83B7C-F2EC-4816-A3D6-24A7FBC6B60E}" destId="{5C43119E-6B85-446F-9C2C-E877182BFAB6}" srcOrd="0" destOrd="0" presId="urn:microsoft.com/office/officeart/2005/8/layout/chevron2"/>
    <dgm:cxn modelId="{F53A16AC-61DB-42F1-AF25-9A608B8055EF}" type="presOf" srcId="{F3D965EA-0725-4BD8-84C6-C574F0025B9D}" destId="{94D89314-27C4-48BC-B546-2011AE2D7289}" srcOrd="0" destOrd="0" presId="urn:microsoft.com/office/officeart/2005/8/layout/chevron2"/>
    <dgm:cxn modelId="{E613B976-3E5A-4F7A-A9DB-E3C467346168}" srcId="{AA01198D-38A4-41CD-8BC8-A96F64B61622}" destId="{F3D965EA-0725-4BD8-84C6-C574F0025B9D}" srcOrd="1" destOrd="0" parTransId="{87251661-CFB3-45FC-889B-D2C1511041AF}" sibTransId="{1853E6BB-7CA1-4AE2-8939-98C13140E7F4}"/>
    <dgm:cxn modelId="{133EE5A2-9812-47D6-899D-7C0C49B60105}" type="presParOf" srcId="{0192FB50-FE97-4ADD-B0BF-BCCE74F098DF}" destId="{EA0A9E8E-2565-44BF-A1C2-A009591642CC}" srcOrd="0" destOrd="0" presId="urn:microsoft.com/office/officeart/2005/8/layout/chevron2"/>
    <dgm:cxn modelId="{BBF92960-7A25-4792-9B0A-2EDBAAAB8CB1}" type="presParOf" srcId="{EA0A9E8E-2565-44BF-A1C2-A009591642CC}" destId="{6F4EC483-F373-4FBB-AFDC-FC4FB7843564}" srcOrd="0" destOrd="0" presId="urn:microsoft.com/office/officeart/2005/8/layout/chevron2"/>
    <dgm:cxn modelId="{29166807-0356-46AA-BF2D-7B05BCA64D51}" type="presParOf" srcId="{EA0A9E8E-2565-44BF-A1C2-A009591642CC}" destId="{E41C1758-5B9D-4E6B-A202-EFCAD60FDBA6}" srcOrd="1" destOrd="0" presId="urn:microsoft.com/office/officeart/2005/8/layout/chevron2"/>
    <dgm:cxn modelId="{C3AF2F1D-354B-4395-A9F0-17CDD98CA42C}" type="presParOf" srcId="{0192FB50-FE97-4ADD-B0BF-BCCE74F098DF}" destId="{565BF19A-DF34-497B-A8D3-4A0D31197408}" srcOrd="1" destOrd="0" presId="urn:microsoft.com/office/officeart/2005/8/layout/chevron2"/>
    <dgm:cxn modelId="{FE390194-062B-4D80-928E-7BD61414391A}" type="presParOf" srcId="{0192FB50-FE97-4ADD-B0BF-BCCE74F098DF}" destId="{EEC16F4E-8EED-441D-BD78-FAC4F6F92547}" srcOrd="2" destOrd="0" presId="urn:microsoft.com/office/officeart/2005/8/layout/chevron2"/>
    <dgm:cxn modelId="{7B28FAC3-F7FE-42FE-B5B0-F4FFDE73C5D7}" type="presParOf" srcId="{EEC16F4E-8EED-441D-BD78-FAC4F6F92547}" destId="{94D89314-27C4-48BC-B546-2011AE2D7289}" srcOrd="0" destOrd="0" presId="urn:microsoft.com/office/officeart/2005/8/layout/chevron2"/>
    <dgm:cxn modelId="{204C16ED-EA3C-4ACB-B3AC-DDFE85780E4B}" type="presParOf" srcId="{EEC16F4E-8EED-441D-BD78-FAC4F6F92547}" destId="{FAE53E90-6BB1-42A5-BB89-AF605EFD6905}" srcOrd="1" destOrd="0" presId="urn:microsoft.com/office/officeart/2005/8/layout/chevron2"/>
    <dgm:cxn modelId="{6FF81426-BA6A-4A2D-961B-5EBDB1AFA8B6}" type="presParOf" srcId="{0192FB50-FE97-4ADD-B0BF-BCCE74F098DF}" destId="{DEDB1F69-F435-4CF3-ACA5-980BB5836C4E}" srcOrd="3" destOrd="0" presId="urn:microsoft.com/office/officeart/2005/8/layout/chevron2"/>
    <dgm:cxn modelId="{BD1A026E-D373-4EE3-8011-3AEEE2C76D0A}" type="presParOf" srcId="{0192FB50-FE97-4ADD-B0BF-BCCE74F098DF}" destId="{70C13776-BDB0-4830-85AC-EBBCE9B8E69F}" srcOrd="4" destOrd="0" presId="urn:microsoft.com/office/officeart/2005/8/layout/chevron2"/>
    <dgm:cxn modelId="{DA5AE831-4BF4-492D-9B0E-3265EC5BC3D4}" type="presParOf" srcId="{70C13776-BDB0-4830-85AC-EBBCE9B8E69F}" destId="{6FC4466C-48F2-41D2-A61E-7A1D64864CD3}" srcOrd="0" destOrd="0" presId="urn:microsoft.com/office/officeart/2005/8/layout/chevron2"/>
    <dgm:cxn modelId="{AB153785-80E3-45F7-A979-BC0D63033319}" type="presParOf" srcId="{70C13776-BDB0-4830-85AC-EBBCE9B8E69F}" destId="{6C48084B-63BD-480E-A07F-117459C7C5B5}" srcOrd="1" destOrd="0" presId="urn:microsoft.com/office/officeart/2005/8/layout/chevron2"/>
    <dgm:cxn modelId="{F549F8B3-339F-42D3-8425-E34BF65E0C40}" type="presParOf" srcId="{0192FB50-FE97-4ADD-B0BF-BCCE74F098DF}" destId="{46958A87-DC9E-4B16-BEC5-1D96DDF4B588}" srcOrd="5" destOrd="0" presId="urn:microsoft.com/office/officeart/2005/8/layout/chevron2"/>
    <dgm:cxn modelId="{DD44903B-AA48-4486-8270-4718EE482BA6}" type="presParOf" srcId="{0192FB50-FE97-4ADD-B0BF-BCCE74F098DF}" destId="{C48ED0F6-2502-4B9D-987C-5D039C4D7287}" srcOrd="6" destOrd="0" presId="urn:microsoft.com/office/officeart/2005/8/layout/chevron2"/>
    <dgm:cxn modelId="{2446DDAC-BBF1-4E00-B539-5377A16CFF6B}" type="presParOf" srcId="{C48ED0F6-2502-4B9D-987C-5D039C4D7287}" destId="{72F4FC2C-3AB5-4EC9-97F4-7ECFDD261A2F}" srcOrd="0" destOrd="0" presId="urn:microsoft.com/office/officeart/2005/8/layout/chevron2"/>
    <dgm:cxn modelId="{646204A2-351A-4D74-90F1-1533C5C7EF72}" type="presParOf" srcId="{C48ED0F6-2502-4B9D-987C-5D039C4D7287}" destId="{014220FA-D962-4002-91BF-19A29B48DE2A}" srcOrd="1" destOrd="0" presId="urn:microsoft.com/office/officeart/2005/8/layout/chevron2"/>
    <dgm:cxn modelId="{3B788A3A-848E-4327-A3EB-E29683AC032B}" type="presParOf" srcId="{0192FB50-FE97-4ADD-B0BF-BCCE74F098DF}" destId="{526F3483-EBA1-44DE-877A-DCF8400615A8}" srcOrd="7" destOrd="0" presId="urn:microsoft.com/office/officeart/2005/8/layout/chevron2"/>
    <dgm:cxn modelId="{889CB6A4-E2EF-43AA-B425-46258581CC21}" type="presParOf" srcId="{0192FB50-FE97-4ADD-B0BF-BCCE74F098DF}" destId="{4CD58232-25FE-4B88-983E-38F2F0EADBF5}" srcOrd="8" destOrd="0" presId="urn:microsoft.com/office/officeart/2005/8/layout/chevron2"/>
    <dgm:cxn modelId="{99081F42-C298-435C-B270-5BFDB5CCEF9E}" type="presParOf" srcId="{4CD58232-25FE-4B88-983E-38F2F0EADBF5}" destId="{5C43119E-6B85-446F-9C2C-E877182BFAB6}" srcOrd="0" destOrd="0" presId="urn:microsoft.com/office/officeart/2005/8/layout/chevron2"/>
    <dgm:cxn modelId="{2A255530-EE0B-4A9E-9311-33BEE5F7235F}" type="presParOf" srcId="{4CD58232-25FE-4B88-983E-38F2F0EADBF5}" destId="{39289A28-AB40-4C1A-B44D-05B2E758F9D7}" srcOrd="1" destOrd="0" presId="urn:microsoft.com/office/officeart/2005/8/layout/chevron2"/>
    <dgm:cxn modelId="{2E805BE1-4D52-4081-8A43-7A6EB860559E}" type="presParOf" srcId="{0192FB50-FE97-4ADD-B0BF-BCCE74F098DF}" destId="{03386BB6-CD09-4259-84EB-7B2C7BC72B72}" srcOrd="9" destOrd="0" presId="urn:microsoft.com/office/officeart/2005/8/layout/chevron2"/>
    <dgm:cxn modelId="{452EC0D0-80BC-4FE7-A0E7-B0B58011856A}" type="presParOf" srcId="{0192FB50-FE97-4ADD-B0BF-BCCE74F098DF}" destId="{172FB446-8750-434F-A258-5A342C3C4D42}" srcOrd="10" destOrd="0" presId="urn:microsoft.com/office/officeart/2005/8/layout/chevron2"/>
    <dgm:cxn modelId="{2688DF1E-459E-47DA-8639-8E9C1241ECEA}" type="presParOf" srcId="{172FB446-8750-434F-A258-5A342C3C4D42}" destId="{AAB225BC-50A9-427E-BADD-510FC99B1E23}" srcOrd="0" destOrd="0" presId="urn:microsoft.com/office/officeart/2005/8/layout/chevron2"/>
    <dgm:cxn modelId="{D7853D81-1767-4C40-8424-CB491D251D65}" type="presParOf" srcId="{172FB446-8750-434F-A258-5A342C3C4D42}" destId="{58C680E0-AA55-428C-BED4-319E4E48A2AC}" srcOrd="1" destOrd="0" presId="urn:microsoft.com/office/officeart/2005/8/layout/chevron2"/>
    <dgm:cxn modelId="{8F08BBA3-67C3-4905-BF9B-EFB8D8B45720}" type="presParOf" srcId="{0192FB50-FE97-4ADD-B0BF-BCCE74F098DF}" destId="{B1C27ABC-7C0D-44F9-B0DD-8C96DBE6285D}" srcOrd="11" destOrd="0" presId="urn:microsoft.com/office/officeart/2005/8/layout/chevron2"/>
    <dgm:cxn modelId="{D481451D-7C21-42C2-A4BD-1BC51E8EA1D6}" type="presParOf" srcId="{0192FB50-FE97-4ADD-B0BF-BCCE74F098DF}" destId="{898857CD-0337-447F-B5AD-3542124F65C7}" srcOrd="12" destOrd="0" presId="urn:microsoft.com/office/officeart/2005/8/layout/chevron2"/>
    <dgm:cxn modelId="{B1021FFB-D39F-43A2-8402-D3DE658802C5}" type="presParOf" srcId="{898857CD-0337-447F-B5AD-3542124F65C7}" destId="{AA6D37F5-26AA-45CC-ACCF-BBC077233446}" srcOrd="0" destOrd="0" presId="urn:microsoft.com/office/officeart/2005/8/layout/chevron2"/>
    <dgm:cxn modelId="{D4B5AB68-102F-4D3B-884C-D88B4257F9B3}" type="presParOf" srcId="{898857CD-0337-447F-B5AD-3542124F65C7}" destId="{56D3BC9B-C4E1-410F-9263-69A736B17E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E7144A5-8A67-43A3-B015-D7F41EC2E1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F9B9FC-1668-4D6A-BED5-830116A7449E}">
      <dgm:prSet phldrT="[Текст]" custT="1"/>
      <dgm:spPr/>
      <dgm:t>
        <a:bodyPr/>
        <a:lstStyle/>
        <a:p>
          <a:pPr algn="ctr"/>
          <a:r>
            <a:rPr lang="uk-UA" sz="1800" dirty="0" smtClean="0"/>
            <a:t>Відділенням соціальної допомоги вдома  надається 20 видів послуг 520 одиноким непрацездатним громадянам</a:t>
          </a:r>
          <a:endParaRPr lang="ru-RU" sz="1800" dirty="0"/>
        </a:p>
      </dgm:t>
    </dgm:pt>
    <dgm:pt modelId="{F5CADAFE-67AB-49D9-A48C-D0547A8319E3}" type="parTrans" cxnId="{83C6C12F-935F-4C18-806A-D404B87E4F5A}">
      <dgm:prSet/>
      <dgm:spPr/>
      <dgm:t>
        <a:bodyPr/>
        <a:lstStyle/>
        <a:p>
          <a:endParaRPr lang="ru-RU"/>
        </a:p>
      </dgm:t>
    </dgm:pt>
    <dgm:pt modelId="{74938CE0-0AD3-4340-8A1F-1635D6D992DA}" type="sibTrans" cxnId="{83C6C12F-935F-4C18-806A-D404B87E4F5A}">
      <dgm:prSet/>
      <dgm:spPr/>
      <dgm:t>
        <a:bodyPr/>
        <a:lstStyle/>
        <a:p>
          <a:endParaRPr lang="ru-RU"/>
        </a:p>
      </dgm:t>
    </dgm:pt>
    <dgm:pt modelId="{DDDD83CE-3D05-4C40-96CF-9B79A8765D9C}">
      <dgm:prSet phldrT="[Текст]" custT="1"/>
      <dgm:spPr/>
      <dgm:t>
        <a:bodyPr/>
        <a:lstStyle/>
        <a:p>
          <a:pPr algn="ctr"/>
          <a:r>
            <a:rPr lang="uk-UA" sz="1800" dirty="0" smtClean="0"/>
            <a:t>Послугами відділення по організації наданню натуральної та грошової адресної допомоги користується понад 635 пенсіонерів та малозабезпечених громадян</a:t>
          </a:r>
          <a:endParaRPr lang="ru-RU" sz="1800" dirty="0"/>
        </a:p>
      </dgm:t>
    </dgm:pt>
    <dgm:pt modelId="{7A9A54FD-DAA5-4872-B95A-95043CC17D25}" type="parTrans" cxnId="{199B800E-A44C-4BE8-ABEB-34455FC52A4F}">
      <dgm:prSet/>
      <dgm:spPr/>
      <dgm:t>
        <a:bodyPr/>
        <a:lstStyle/>
        <a:p>
          <a:endParaRPr lang="ru-RU"/>
        </a:p>
      </dgm:t>
    </dgm:pt>
    <dgm:pt modelId="{6CFF9706-092B-4BE8-976C-AF1283F5E4C8}" type="sibTrans" cxnId="{199B800E-A44C-4BE8-ABEB-34455FC52A4F}">
      <dgm:prSet/>
      <dgm:spPr/>
      <dgm:t>
        <a:bodyPr/>
        <a:lstStyle/>
        <a:p>
          <a:endParaRPr lang="ru-RU"/>
        </a:p>
      </dgm:t>
    </dgm:pt>
    <dgm:pt modelId="{82CE3C60-AE4F-4ED0-BDC6-EC01D5AC2D01}" type="pres">
      <dgm:prSet presAssocID="{DE7144A5-8A67-43A3-B015-D7F41EC2E1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777F57-4774-4985-99BC-85682992591A}" type="pres">
      <dgm:prSet presAssocID="{FBF9B9FC-1668-4D6A-BED5-830116A7449E}" presName="parentLin" presStyleCnt="0"/>
      <dgm:spPr/>
    </dgm:pt>
    <dgm:pt modelId="{C649D7AA-7DC9-4CE1-8023-43CDA06014FF}" type="pres">
      <dgm:prSet presAssocID="{FBF9B9FC-1668-4D6A-BED5-830116A7449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6ACE303-260F-44CF-BD91-9860B943A68F}" type="pres">
      <dgm:prSet presAssocID="{FBF9B9FC-1668-4D6A-BED5-830116A7449E}" presName="parentText" presStyleLbl="node1" presStyleIdx="0" presStyleCnt="2" custScaleX="110046" custScaleY="71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6339F-0664-4129-8614-192D6DA7EFEF}" type="pres">
      <dgm:prSet presAssocID="{FBF9B9FC-1668-4D6A-BED5-830116A7449E}" presName="negativeSpace" presStyleCnt="0"/>
      <dgm:spPr/>
    </dgm:pt>
    <dgm:pt modelId="{3D880B4B-C69C-4E8D-A247-A0113A50D51D}" type="pres">
      <dgm:prSet presAssocID="{FBF9B9FC-1668-4D6A-BED5-830116A7449E}" presName="childText" presStyleLbl="conFgAcc1" presStyleIdx="0" presStyleCnt="2">
        <dgm:presLayoutVars>
          <dgm:bulletEnabled val="1"/>
        </dgm:presLayoutVars>
      </dgm:prSet>
      <dgm:spPr>
        <a:noFill/>
      </dgm:spPr>
    </dgm:pt>
    <dgm:pt modelId="{B8568B2E-4C30-49FF-A089-B4F18130CBF0}" type="pres">
      <dgm:prSet presAssocID="{74938CE0-0AD3-4340-8A1F-1635D6D992DA}" presName="spaceBetweenRectangles" presStyleCnt="0"/>
      <dgm:spPr/>
    </dgm:pt>
    <dgm:pt modelId="{59698916-63DF-4172-95D8-13F38A3FFFD0}" type="pres">
      <dgm:prSet presAssocID="{DDDD83CE-3D05-4C40-96CF-9B79A8765D9C}" presName="parentLin" presStyleCnt="0"/>
      <dgm:spPr/>
    </dgm:pt>
    <dgm:pt modelId="{5ED54839-AE87-4F53-8A2C-BF940BA7C680}" type="pres">
      <dgm:prSet presAssocID="{DDDD83CE-3D05-4C40-96CF-9B79A8765D9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53B02D8-DC0A-44A5-A252-0C5FE3F01B65}" type="pres">
      <dgm:prSet presAssocID="{DDDD83CE-3D05-4C40-96CF-9B79A8765D9C}" presName="parentText" presStyleLbl="node1" presStyleIdx="1" presStyleCnt="2" custScaleX="113394" custScaleY="83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BBF5F-79C9-41C0-A21A-AAE294A039DE}" type="pres">
      <dgm:prSet presAssocID="{DDDD83CE-3D05-4C40-96CF-9B79A8765D9C}" presName="negativeSpace" presStyleCnt="0"/>
      <dgm:spPr/>
    </dgm:pt>
    <dgm:pt modelId="{DB915DE6-4D08-43A6-B995-53EA7691A794}" type="pres">
      <dgm:prSet presAssocID="{DDDD83CE-3D05-4C40-96CF-9B79A8765D9C}" presName="childText" presStyleLbl="conFgAcc1" presStyleIdx="1" presStyleCnt="2">
        <dgm:presLayoutVars>
          <dgm:bulletEnabled val="1"/>
        </dgm:presLayoutVars>
      </dgm:prSet>
      <dgm:spPr>
        <a:noFill/>
      </dgm:spPr>
    </dgm:pt>
  </dgm:ptLst>
  <dgm:cxnLst>
    <dgm:cxn modelId="{4208A76A-B675-4270-86E8-2A1425DA6D5A}" type="presOf" srcId="{DE7144A5-8A67-43A3-B015-D7F41EC2E142}" destId="{82CE3C60-AE4F-4ED0-BDC6-EC01D5AC2D01}" srcOrd="0" destOrd="0" presId="urn:microsoft.com/office/officeart/2005/8/layout/list1"/>
    <dgm:cxn modelId="{A522E6D0-F002-442F-ACB7-88CF2BA2E5BB}" type="presOf" srcId="{FBF9B9FC-1668-4D6A-BED5-830116A7449E}" destId="{C649D7AA-7DC9-4CE1-8023-43CDA06014FF}" srcOrd="0" destOrd="0" presId="urn:microsoft.com/office/officeart/2005/8/layout/list1"/>
    <dgm:cxn modelId="{E47A5D7F-2CFA-4A76-AD0D-A6F4B59DE6C3}" type="presOf" srcId="{DDDD83CE-3D05-4C40-96CF-9B79A8765D9C}" destId="{5ED54839-AE87-4F53-8A2C-BF940BA7C680}" srcOrd="0" destOrd="0" presId="urn:microsoft.com/office/officeart/2005/8/layout/list1"/>
    <dgm:cxn modelId="{199B800E-A44C-4BE8-ABEB-34455FC52A4F}" srcId="{DE7144A5-8A67-43A3-B015-D7F41EC2E142}" destId="{DDDD83CE-3D05-4C40-96CF-9B79A8765D9C}" srcOrd="1" destOrd="0" parTransId="{7A9A54FD-DAA5-4872-B95A-95043CC17D25}" sibTransId="{6CFF9706-092B-4BE8-976C-AF1283F5E4C8}"/>
    <dgm:cxn modelId="{83C6C12F-935F-4C18-806A-D404B87E4F5A}" srcId="{DE7144A5-8A67-43A3-B015-D7F41EC2E142}" destId="{FBF9B9FC-1668-4D6A-BED5-830116A7449E}" srcOrd="0" destOrd="0" parTransId="{F5CADAFE-67AB-49D9-A48C-D0547A8319E3}" sibTransId="{74938CE0-0AD3-4340-8A1F-1635D6D992DA}"/>
    <dgm:cxn modelId="{58B14DBA-E0CB-4FCC-B004-B2B8C450B722}" type="presOf" srcId="{DDDD83CE-3D05-4C40-96CF-9B79A8765D9C}" destId="{953B02D8-DC0A-44A5-A252-0C5FE3F01B65}" srcOrd="1" destOrd="0" presId="urn:microsoft.com/office/officeart/2005/8/layout/list1"/>
    <dgm:cxn modelId="{73DECFA1-C3D5-49CC-BED0-04DDF9C2F210}" type="presOf" srcId="{FBF9B9FC-1668-4D6A-BED5-830116A7449E}" destId="{46ACE303-260F-44CF-BD91-9860B943A68F}" srcOrd="1" destOrd="0" presId="urn:microsoft.com/office/officeart/2005/8/layout/list1"/>
    <dgm:cxn modelId="{893F30DD-E400-47A8-AB52-712573A3542C}" type="presParOf" srcId="{82CE3C60-AE4F-4ED0-BDC6-EC01D5AC2D01}" destId="{B4777F57-4774-4985-99BC-85682992591A}" srcOrd="0" destOrd="0" presId="urn:microsoft.com/office/officeart/2005/8/layout/list1"/>
    <dgm:cxn modelId="{8D884F98-5AA4-4D41-8DB2-A098D3ACBE8A}" type="presParOf" srcId="{B4777F57-4774-4985-99BC-85682992591A}" destId="{C649D7AA-7DC9-4CE1-8023-43CDA06014FF}" srcOrd="0" destOrd="0" presId="urn:microsoft.com/office/officeart/2005/8/layout/list1"/>
    <dgm:cxn modelId="{593CAFF9-4859-44C3-B68F-D350A582C59C}" type="presParOf" srcId="{B4777F57-4774-4985-99BC-85682992591A}" destId="{46ACE303-260F-44CF-BD91-9860B943A68F}" srcOrd="1" destOrd="0" presId="urn:microsoft.com/office/officeart/2005/8/layout/list1"/>
    <dgm:cxn modelId="{FB164216-9CB2-41C0-B888-8E3B2C98918F}" type="presParOf" srcId="{82CE3C60-AE4F-4ED0-BDC6-EC01D5AC2D01}" destId="{4D76339F-0664-4129-8614-192D6DA7EFEF}" srcOrd="1" destOrd="0" presId="urn:microsoft.com/office/officeart/2005/8/layout/list1"/>
    <dgm:cxn modelId="{09C415A6-7BB6-4088-AD15-A116E311B7F2}" type="presParOf" srcId="{82CE3C60-AE4F-4ED0-BDC6-EC01D5AC2D01}" destId="{3D880B4B-C69C-4E8D-A247-A0113A50D51D}" srcOrd="2" destOrd="0" presId="urn:microsoft.com/office/officeart/2005/8/layout/list1"/>
    <dgm:cxn modelId="{6A3D3BD1-5653-40AD-8C98-01AAA88F9E77}" type="presParOf" srcId="{82CE3C60-AE4F-4ED0-BDC6-EC01D5AC2D01}" destId="{B8568B2E-4C30-49FF-A089-B4F18130CBF0}" srcOrd="3" destOrd="0" presId="urn:microsoft.com/office/officeart/2005/8/layout/list1"/>
    <dgm:cxn modelId="{6471079C-2302-4A86-8E53-AEB2D049DCB7}" type="presParOf" srcId="{82CE3C60-AE4F-4ED0-BDC6-EC01D5AC2D01}" destId="{59698916-63DF-4172-95D8-13F38A3FFFD0}" srcOrd="4" destOrd="0" presId="urn:microsoft.com/office/officeart/2005/8/layout/list1"/>
    <dgm:cxn modelId="{D8998D6C-04C3-4247-A34E-22F21BEAEF1D}" type="presParOf" srcId="{59698916-63DF-4172-95D8-13F38A3FFFD0}" destId="{5ED54839-AE87-4F53-8A2C-BF940BA7C680}" srcOrd="0" destOrd="0" presId="urn:microsoft.com/office/officeart/2005/8/layout/list1"/>
    <dgm:cxn modelId="{46E35A0D-90FE-4E95-9216-205EEBB347A0}" type="presParOf" srcId="{59698916-63DF-4172-95D8-13F38A3FFFD0}" destId="{953B02D8-DC0A-44A5-A252-0C5FE3F01B65}" srcOrd="1" destOrd="0" presId="urn:microsoft.com/office/officeart/2005/8/layout/list1"/>
    <dgm:cxn modelId="{3D92E047-870A-4F34-8424-7562FFE6EBD0}" type="presParOf" srcId="{82CE3C60-AE4F-4ED0-BDC6-EC01D5AC2D01}" destId="{0E5BBF5F-79C9-41C0-A21A-AAE294A039DE}" srcOrd="5" destOrd="0" presId="urn:microsoft.com/office/officeart/2005/8/layout/list1"/>
    <dgm:cxn modelId="{CBA32D79-1E74-46BC-A5ED-E12FED31E0E8}" type="presParOf" srcId="{82CE3C60-AE4F-4ED0-BDC6-EC01D5AC2D01}" destId="{DB915DE6-4D08-43A6-B995-53EA7691A7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EB14484-88B8-44F8-A618-CD39AE4397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5A5B4-7218-4C9D-9227-64286FA2129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b="1" dirty="0" smtClean="0"/>
            <a:t>При </a:t>
          </a:r>
          <a:r>
            <a:rPr lang="uk-UA" sz="1500" b="1" dirty="0" err="1" smtClean="0"/>
            <a:t>терцентрі</a:t>
          </a:r>
          <a:r>
            <a:rPr lang="uk-UA" sz="1500" b="1" dirty="0" smtClean="0"/>
            <a:t> діє команда волонтерів з числа студентів Лебединського медичного училища на базі відділення соціальної допомоги вдома. За 2014 рік ними надано 611 послуг 26 підопічним</a:t>
          </a:r>
          <a:endParaRPr lang="ru-RU" sz="1500" b="1" dirty="0"/>
        </a:p>
      </dgm:t>
    </dgm:pt>
    <dgm:pt modelId="{9DDED59A-213F-4A4E-92C0-91DD065DCF75}" type="parTrans" cxnId="{7A2D6682-C48D-428B-BB56-380642B07805}">
      <dgm:prSet/>
      <dgm:spPr/>
      <dgm:t>
        <a:bodyPr/>
        <a:lstStyle/>
        <a:p>
          <a:endParaRPr lang="ru-RU"/>
        </a:p>
      </dgm:t>
    </dgm:pt>
    <dgm:pt modelId="{3DA7A542-F002-4C58-ABFF-09CB2170B56F}" type="sibTrans" cxnId="{7A2D6682-C48D-428B-BB56-380642B07805}">
      <dgm:prSet/>
      <dgm:spPr/>
      <dgm:t>
        <a:bodyPr/>
        <a:lstStyle/>
        <a:p>
          <a:endParaRPr lang="ru-RU"/>
        </a:p>
      </dgm:t>
    </dgm:pt>
    <dgm:pt modelId="{22B27AF6-6C6F-40E1-8EB7-A1D7A2F1E53A}">
      <dgm:prSet phldrT="[Текст]"/>
      <dgm:spPr/>
      <dgm:t>
        <a:bodyPr/>
        <a:lstStyle/>
        <a:p>
          <a:endParaRPr lang="ru-RU" dirty="0"/>
        </a:p>
      </dgm:t>
    </dgm:pt>
    <dgm:pt modelId="{322FC2C7-A673-4285-A8B7-6560A556C1A1}" type="parTrans" cxnId="{68A30C1B-9718-440F-A0AD-81F3F3FD3AC7}">
      <dgm:prSet/>
      <dgm:spPr/>
      <dgm:t>
        <a:bodyPr/>
        <a:lstStyle/>
        <a:p>
          <a:endParaRPr lang="ru-RU"/>
        </a:p>
      </dgm:t>
    </dgm:pt>
    <dgm:pt modelId="{7C2856BB-EE1C-4BD6-9F48-683E40F4F8AD}" type="sibTrans" cxnId="{68A30C1B-9718-440F-A0AD-81F3F3FD3AC7}">
      <dgm:prSet/>
      <dgm:spPr/>
      <dgm:t>
        <a:bodyPr/>
        <a:lstStyle/>
        <a:p>
          <a:endParaRPr lang="ru-RU"/>
        </a:p>
      </dgm:t>
    </dgm:pt>
    <dgm:pt modelId="{F35EED0A-DAA5-4741-868D-43692D2A8F8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/>
            <a:t>При </a:t>
          </a:r>
          <a:r>
            <a:rPr lang="uk-UA" sz="1600" b="1" dirty="0" err="1" smtClean="0"/>
            <a:t>терцентрі</a:t>
          </a:r>
          <a:r>
            <a:rPr lang="uk-UA" sz="1600" b="1" dirty="0" smtClean="0"/>
            <a:t> діє «Університет  третього віку», де за програмою «Інформаційні технології» 12 слухачів отримують знання з комп’ютерної грамотності</a:t>
          </a:r>
          <a:endParaRPr lang="ru-RU" sz="1600" b="1" dirty="0"/>
        </a:p>
      </dgm:t>
    </dgm:pt>
    <dgm:pt modelId="{AD4E873D-F131-4E07-9BF9-9EDB6C91E4DA}" type="parTrans" cxnId="{CBED8ADA-BF0E-43F6-BD41-C34DBB7E4CBF}">
      <dgm:prSet/>
      <dgm:spPr/>
      <dgm:t>
        <a:bodyPr/>
        <a:lstStyle/>
        <a:p>
          <a:endParaRPr lang="ru-RU"/>
        </a:p>
      </dgm:t>
    </dgm:pt>
    <dgm:pt modelId="{C95CA289-36EA-4009-91AE-BD734256AFCE}" type="sibTrans" cxnId="{CBED8ADA-BF0E-43F6-BD41-C34DBB7E4CBF}">
      <dgm:prSet/>
      <dgm:spPr/>
      <dgm:t>
        <a:bodyPr/>
        <a:lstStyle/>
        <a:p>
          <a:endParaRPr lang="ru-RU"/>
        </a:p>
      </dgm:t>
    </dgm:pt>
    <dgm:pt modelId="{B16E2CEC-E0ED-49DD-AB29-DE8F4A70C358}">
      <dgm:prSet phldrT="[Текст]"/>
      <dgm:spPr/>
      <dgm:t>
        <a:bodyPr/>
        <a:lstStyle/>
        <a:p>
          <a:endParaRPr lang="ru-RU" dirty="0"/>
        </a:p>
      </dgm:t>
    </dgm:pt>
    <dgm:pt modelId="{0507F7FE-7DB7-42A8-9723-998DC6E4F134}" type="parTrans" cxnId="{7A586F40-4134-42CA-8561-DB5783E375BB}">
      <dgm:prSet/>
      <dgm:spPr/>
      <dgm:t>
        <a:bodyPr/>
        <a:lstStyle/>
        <a:p>
          <a:endParaRPr lang="ru-RU"/>
        </a:p>
      </dgm:t>
    </dgm:pt>
    <dgm:pt modelId="{0A514205-57FB-4F85-A19C-952819545ECE}" type="sibTrans" cxnId="{7A586F40-4134-42CA-8561-DB5783E375BB}">
      <dgm:prSet/>
      <dgm:spPr/>
      <dgm:t>
        <a:bodyPr/>
        <a:lstStyle/>
        <a:p>
          <a:endParaRPr lang="ru-RU"/>
        </a:p>
      </dgm:t>
    </dgm:pt>
    <dgm:pt modelId="{2FAC9F58-193E-41E2-A5BB-33D0EED2863E}" type="pres">
      <dgm:prSet presAssocID="{8EB14484-88B8-44F8-A618-CD39AE4397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F3DA2-12B2-48CD-B7C0-81583F658C4F}" type="pres">
      <dgm:prSet presAssocID="{6A45A5B4-7218-4C9D-9227-64286FA212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F5103-CA89-495C-B515-58CD597A4DCA}" type="pres">
      <dgm:prSet presAssocID="{6A45A5B4-7218-4C9D-9227-64286FA2129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49799-C74D-4397-B49E-3C483145860C}" type="pres">
      <dgm:prSet presAssocID="{F35EED0A-DAA5-4741-868D-43692D2A8F8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F70C9-1A2B-46C0-8C9F-D1F48D93C613}" type="pres">
      <dgm:prSet presAssocID="{F35EED0A-DAA5-4741-868D-43692D2A8F8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A390A-7D44-4C3A-9B0B-6DA93CB3DAF5}" type="presOf" srcId="{6A45A5B4-7218-4C9D-9227-64286FA21291}" destId="{317F3DA2-12B2-48CD-B7C0-81583F658C4F}" srcOrd="0" destOrd="0" presId="urn:microsoft.com/office/officeart/2005/8/layout/vList2"/>
    <dgm:cxn modelId="{CBED8ADA-BF0E-43F6-BD41-C34DBB7E4CBF}" srcId="{8EB14484-88B8-44F8-A618-CD39AE4397E3}" destId="{F35EED0A-DAA5-4741-868D-43692D2A8F8A}" srcOrd="1" destOrd="0" parTransId="{AD4E873D-F131-4E07-9BF9-9EDB6C91E4DA}" sibTransId="{C95CA289-36EA-4009-91AE-BD734256AFCE}"/>
    <dgm:cxn modelId="{88310DE7-978E-4C03-B563-E17A5463745A}" type="presOf" srcId="{22B27AF6-6C6F-40E1-8EB7-A1D7A2F1E53A}" destId="{3CEF5103-CA89-495C-B515-58CD597A4DCA}" srcOrd="0" destOrd="0" presId="urn:microsoft.com/office/officeart/2005/8/layout/vList2"/>
    <dgm:cxn modelId="{68A30C1B-9718-440F-A0AD-81F3F3FD3AC7}" srcId="{6A45A5B4-7218-4C9D-9227-64286FA21291}" destId="{22B27AF6-6C6F-40E1-8EB7-A1D7A2F1E53A}" srcOrd="0" destOrd="0" parTransId="{322FC2C7-A673-4285-A8B7-6560A556C1A1}" sibTransId="{7C2856BB-EE1C-4BD6-9F48-683E40F4F8AD}"/>
    <dgm:cxn modelId="{0578B6D0-D8B1-4CBF-A92A-7FB15388CCDB}" type="presOf" srcId="{8EB14484-88B8-44F8-A618-CD39AE4397E3}" destId="{2FAC9F58-193E-41E2-A5BB-33D0EED2863E}" srcOrd="0" destOrd="0" presId="urn:microsoft.com/office/officeart/2005/8/layout/vList2"/>
    <dgm:cxn modelId="{7A2D6682-C48D-428B-BB56-380642B07805}" srcId="{8EB14484-88B8-44F8-A618-CD39AE4397E3}" destId="{6A45A5B4-7218-4C9D-9227-64286FA21291}" srcOrd="0" destOrd="0" parTransId="{9DDED59A-213F-4A4E-92C0-91DD065DCF75}" sibTransId="{3DA7A542-F002-4C58-ABFF-09CB2170B56F}"/>
    <dgm:cxn modelId="{3CE3C920-54B4-4D00-A717-D129EC5B319C}" type="presOf" srcId="{F35EED0A-DAA5-4741-868D-43692D2A8F8A}" destId="{E8E49799-C74D-4397-B49E-3C483145860C}" srcOrd="0" destOrd="0" presId="urn:microsoft.com/office/officeart/2005/8/layout/vList2"/>
    <dgm:cxn modelId="{7A586F40-4134-42CA-8561-DB5783E375BB}" srcId="{F35EED0A-DAA5-4741-868D-43692D2A8F8A}" destId="{B16E2CEC-E0ED-49DD-AB29-DE8F4A70C358}" srcOrd="0" destOrd="0" parTransId="{0507F7FE-7DB7-42A8-9723-998DC6E4F134}" sibTransId="{0A514205-57FB-4F85-A19C-952819545ECE}"/>
    <dgm:cxn modelId="{89291774-1237-4B14-9B4F-83AADF040F42}" type="presOf" srcId="{B16E2CEC-E0ED-49DD-AB29-DE8F4A70C358}" destId="{0BAF70C9-1A2B-46C0-8C9F-D1F48D93C613}" srcOrd="0" destOrd="0" presId="urn:microsoft.com/office/officeart/2005/8/layout/vList2"/>
    <dgm:cxn modelId="{93644B9F-3574-4460-A3A0-F6D4030E610C}" type="presParOf" srcId="{2FAC9F58-193E-41E2-A5BB-33D0EED2863E}" destId="{317F3DA2-12B2-48CD-B7C0-81583F658C4F}" srcOrd="0" destOrd="0" presId="urn:microsoft.com/office/officeart/2005/8/layout/vList2"/>
    <dgm:cxn modelId="{9BECBA29-62E6-4656-B5CA-B2C645AF3074}" type="presParOf" srcId="{2FAC9F58-193E-41E2-A5BB-33D0EED2863E}" destId="{3CEF5103-CA89-495C-B515-58CD597A4DCA}" srcOrd="1" destOrd="0" presId="urn:microsoft.com/office/officeart/2005/8/layout/vList2"/>
    <dgm:cxn modelId="{344E7453-94F0-4188-B9B3-7AD346EB7D3D}" type="presParOf" srcId="{2FAC9F58-193E-41E2-A5BB-33D0EED2863E}" destId="{E8E49799-C74D-4397-B49E-3C483145860C}" srcOrd="2" destOrd="0" presId="urn:microsoft.com/office/officeart/2005/8/layout/vList2"/>
    <dgm:cxn modelId="{E637C935-8159-4C01-8E63-A096B20B1711}" type="presParOf" srcId="{2FAC9F58-193E-41E2-A5BB-33D0EED2863E}" destId="{0BAF70C9-1A2B-46C0-8C9F-D1F48D93C6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0B7A2-CB42-4EFF-9542-9A17C0C645D2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2BA7CF-06A1-4CB9-B7D1-54C09033A187}">
      <dgm:prSet phldrT="[Текст]"/>
      <dgm:spPr/>
      <dgm:t>
        <a:bodyPr/>
        <a:lstStyle/>
        <a:p>
          <a:endParaRPr lang="ru-RU" dirty="0"/>
        </a:p>
      </dgm:t>
    </dgm:pt>
    <dgm:pt modelId="{F5E5485B-F6C8-4081-830D-440E3B98900E}" type="parTrans" cxnId="{1F7CEA1C-041B-4747-9C3E-246FFB4AAA14}">
      <dgm:prSet/>
      <dgm:spPr/>
      <dgm:t>
        <a:bodyPr/>
        <a:lstStyle/>
        <a:p>
          <a:endParaRPr lang="ru-RU"/>
        </a:p>
      </dgm:t>
    </dgm:pt>
    <dgm:pt modelId="{379BBB8A-44D7-44D3-9A5B-DC028FFA124B}" type="sibTrans" cxnId="{1F7CEA1C-041B-4747-9C3E-246FFB4AAA14}">
      <dgm:prSet/>
      <dgm:spPr/>
      <dgm:t>
        <a:bodyPr/>
        <a:lstStyle/>
        <a:p>
          <a:endParaRPr lang="ru-RU"/>
        </a:p>
      </dgm:t>
    </dgm:pt>
    <dgm:pt modelId="{0036214A-D52D-4333-B298-2BE61A81FF03}">
      <dgm:prSet phldrT="[Текст]" custT="1"/>
      <dgm:spPr/>
      <dgm:t>
        <a:bodyPr/>
        <a:lstStyle/>
        <a:p>
          <a:endParaRPr lang="ru-RU" sz="1600" dirty="0"/>
        </a:p>
      </dgm:t>
    </dgm:pt>
    <dgm:pt modelId="{AE0F8011-1B4F-400C-9743-51499D199D1E}" type="parTrans" cxnId="{44C7F1B4-B567-48C9-85F0-B8AE9A9EB2DD}">
      <dgm:prSet/>
      <dgm:spPr/>
      <dgm:t>
        <a:bodyPr/>
        <a:lstStyle/>
        <a:p>
          <a:endParaRPr lang="ru-RU"/>
        </a:p>
      </dgm:t>
    </dgm:pt>
    <dgm:pt modelId="{19C4E667-68E1-4A77-90B8-65BEC43E34C9}" type="sibTrans" cxnId="{44C7F1B4-B567-48C9-85F0-B8AE9A9EB2DD}">
      <dgm:prSet/>
      <dgm:spPr/>
      <dgm:t>
        <a:bodyPr/>
        <a:lstStyle/>
        <a:p>
          <a:endParaRPr lang="ru-RU"/>
        </a:p>
      </dgm:t>
    </dgm:pt>
    <dgm:pt modelId="{3819B63C-83D9-40EF-95A4-A0882785D663}">
      <dgm:prSet phldrT="[Текст]" custT="1"/>
      <dgm:spPr/>
      <dgm:t>
        <a:bodyPr/>
        <a:lstStyle/>
        <a:p>
          <a:endParaRPr lang="ru-RU" sz="1600" dirty="0"/>
        </a:p>
      </dgm:t>
    </dgm:pt>
    <dgm:pt modelId="{5D4BD1E5-3A00-46A5-83B6-386681B44661}" type="parTrans" cxnId="{05FEA9EA-86F5-4592-BC8A-A299D38237A2}">
      <dgm:prSet/>
      <dgm:spPr/>
      <dgm:t>
        <a:bodyPr/>
        <a:lstStyle/>
        <a:p>
          <a:endParaRPr lang="ru-RU"/>
        </a:p>
      </dgm:t>
    </dgm:pt>
    <dgm:pt modelId="{AAA9C608-73E0-4C55-AC8F-520EA5728F23}" type="sibTrans" cxnId="{05FEA9EA-86F5-4592-BC8A-A299D38237A2}">
      <dgm:prSet/>
      <dgm:spPr/>
      <dgm:t>
        <a:bodyPr/>
        <a:lstStyle/>
        <a:p>
          <a:endParaRPr lang="ru-RU"/>
        </a:p>
      </dgm:t>
    </dgm:pt>
    <dgm:pt modelId="{BF69DA64-1E66-49CE-A650-63B6A65496A4}">
      <dgm:prSet phldrT="[Текст]" custT="1"/>
      <dgm:spPr/>
      <dgm:t>
        <a:bodyPr/>
        <a:lstStyle/>
        <a:p>
          <a:endParaRPr lang="ru-RU" sz="1600" dirty="0"/>
        </a:p>
      </dgm:t>
    </dgm:pt>
    <dgm:pt modelId="{C3A7237D-37FD-48E6-970C-26588F459F12}" type="sibTrans" cxnId="{71BCFC5C-C9A2-4CC0-BB01-F91001652E44}">
      <dgm:prSet/>
      <dgm:spPr/>
      <dgm:t>
        <a:bodyPr/>
        <a:lstStyle/>
        <a:p>
          <a:endParaRPr lang="ru-RU"/>
        </a:p>
      </dgm:t>
    </dgm:pt>
    <dgm:pt modelId="{E2CC4547-A3B0-4172-99AF-3E907BD1D0FB}" type="parTrans" cxnId="{71BCFC5C-C9A2-4CC0-BB01-F91001652E44}">
      <dgm:prSet/>
      <dgm:spPr/>
      <dgm:t>
        <a:bodyPr/>
        <a:lstStyle/>
        <a:p>
          <a:endParaRPr lang="ru-RU"/>
        </a:p>
      </dgm:t>
    </dgm:pt>
    <dgm:pt modelId="{982B041A-7512-4175-9A46-48D2B5676143}">
      <dgm:prSet custT="1"/>
      <dgm:spPr/>
      <dgm:t>
        <a:bodyPr/>
        <a:lstStyle/>
        <a:p>
          <a:pPr algn="just"/>
          <a:r>
            <a:rPr lang="ru-RU" sz="1600" dirty="0" err="1" smtClean="0"/>
            <a:t>податок</a:t>
          </a:r>
          <a:r>
            <a:rPr lang="ru-RU" sz="1600" dirty="0" smtClean="0"/>
            <a:t> на доходи </a:t>
          </a:r>
          <a:r>
            <a:rPr lang="ru-RU" sz="1600" dirty="0" err="1" smtClean="0"/>
            <a:t>фізичних</a:t>
          </a:r>
          <a:r>
            <a:rPr lang="ru-RU" sz="1600" dirty="0" smtClean="0"/>
            <a:t> </a:t>
          </a:r>
          <a:r>
            <a:rPr lang="ru-RU" sz="1600" dirty="0" err="1" smtClean="0"/>
            <a:t>осіб</a:t>
          </a:r>
          <a:r>
            <a:rPr lang="ru-RU" sz="1600" dirty="0" smtClean="0"/>
            <a:t>, </a:t>
          </a:r>
          <a:r>
            <a:rPr lang="ru-RU" sz="1600" dirty="0" err="1" smtClean="0"/>
            <a:t>питома</a:t>
          </a:r>
          <a:r>
            <a:rPr lang="ru-RU" sz="1600" dirty="0" smtClean="0"/>
            <a:t>  вага </a:t>
          </a:r>
          <a:r>
            <a:rPr lang="ru-RU" sz="1600" dirty="0" err="1" smtClean="0"/>
            <a:t>якого</a:t>
          </a:r>
          <a:r>
            <a:rPr lang="ru-RU" sz="1600" dirty="0" smtClean="0"/>
            <a:t> </a:t>
          </a:r>
          <a:r>
            <a:rPr lang="ru-RU" sz="1600" dirty="0" err="1" smtClean="0"/>
            <a:t>складає</a:t>
          </a:r>
          <a:r>
            <a:rPr lang="ru-RU" sz="1600" dirty="0" smtClean="0"/>
            <a:t>  99,6% в </a:t>
          </a:r>
          <a:r>
            <a:rPr lang="ru-RU" sz="1600" dirty="0" err="1" smtClean="0"/>
            <a:t>закріплених</a:t>
          </a:r>
          <a:r>
            <a:rPr lang="ru-RU" sz="1600" dirty="0" smtClean="0"/>
            <a:t> доходах І </a:t>
          </a:r>
          <a:r>
            <a:rPr lang="ru-RU" sz="1600" dirty="0" err="1" smtClean="0"/>
            <a:t>кошика</a:t>
          </a:r>
          <a:r>
            <a:rPr lang="ru-RU" sz="1600" dirty="0" smtClean="0"/>
            <a:t>. В 2014 </a:t>
          </a:r>
          <a:r>
            <a:rPr lang="ru-RU" sz="1600" dirty="0" err="1" smtClean="0"/>
            <a:t>році</a:t>
          </a:r>
          <a:r>
            <a:rPr lang="ru-RU" sz="1600" dirty="0" smtClean="0"/>
            <a:t> </a:t>
          </a:r>
          <a:r>
            <a:rPr lang="ru-RU" sz="1600" dirty="0" err="1" smtClean="0"/>
            <a:t>податку</a:t>
          </a:r>
          <a:r>
            <a:rPr lang="ru-RU" sz="1600" dirty="0" smtClean="0"/>
            <a:t> </a:t>
          </a:r>
          <a:r>
            <a:rPr lang="ru-RU" sz="1600" dirty="0" err="1" smtClean="0"/>
            <a:t>зібрано</a:t>
          </a:r>
          <a:r>
            <a:rPr lang="ru-RU" sz="1600" dirty="0" smtClean="0"/>
            <a:t> 17 млн.193,6 </a:t>
          </a:r>
          <a:r>
            <a:rPr lang="ru-RU" sz="1600" dirty="0" err="1" smtClean="0"/>
            <a:t>тис.г</a:t>
          </a:r>
          <a:r>
            <a:rPr lang="ru-RU" sz="1600" dirty="0" smtClean="0"/>
            <a:t> </a:t>
          </a:r>
          <a:r>
            <a:rPr lang="ru-RU" sz="1600" dirty="0" err="1" smtClean="0"/>
            <a:t>рн</a:t>
          </a:r>
          <a:r>
            <a:rPr lang="ru-RU" sz="1600" dirty="0" smtClean="0"/>
            <a:t>. </a:t>
          </a:r>
          <a:r>
            <a:rPr lang="ru-RU" sz="1600" dirty="0" err="1" smtClean="0"/>
            <a:t>або</a:t>
          </a:r>
          <a:r>
            <a:rPr lang="ru-RU" sz="1600" dirty="0" smtClean="0"/>
            <a:t>  104,5%.</a:t>
          </a:r>
          <a:endParaRPr lang="ru-RU" sz="1600" dirty="0"/>
        </a:p>
      </dgm:t>
    </dgm:pt>
    <dgm:pt modelId="{F6157C29-5463-443A-BFB1-F8A22884B7B9}" type="parTrans" cxnId="{AE196DFD-60D1-40AC-97DF-1B6D95AE46B3}">
      <dgm:prSet/>
      <dgm:spPr/>
      <dgm:t>
        <a:bodyPr/>
        <a:lstStyle/>
        <a:p>
          <a:endParaRPr lang="ru-RU"/>
        </a:p>
      </dgm:t>
    </dgm:pt>
    <dgm:pt modelId="{FA379189-A6F4-4542-912C-79A76493E727}" type="sibTrans" cxnId="{AE196DFD-60D1-40AC-97DF-1B6D95AE46B3}">
      <dgm:prSet/>
      <dgm:spPr/>
      <dgm:t>
        <a:bodyPr/>
        <a:lstStyle/>
        <a:p>
          <a:endParaRPr lang="ru-RU"/>
        </a:p>
      </dgm:t>
    </dgm:pt>
    <dgm:pt modelId="{0E8971DE-6B2F-4E12-B1E8-F84AAEDAFFA1}">
      <dgm:prSet custT="1"/>
      <dgm:spPr/>
      <dgm:t>
        <a:bodyPr/>
        <a:lstStyle/>
        <a:p>
          <a:pPr algn="just"/>
          <a:r>
            <a:rPr lang="ru-RU" sz="1600" dirty="0" err="1" smtClean="0"/>
            <a:t>збір</a:t>
          </a:r>
          <a:r>
            <a:rPr lang="ru-RU" sz="1600" dirty="0" smtClean="0"/>
            <a:t> за </a:t>
          </a:r>
          <a:r>
            <a:rPr lang="ru-RU" sz="1600" dirty="0" err="1" smtClean="0"/>
            <a:t>спеціальне</a:t>
          </a:r>
          <a:r>
            <a:rPr lang="ru-RU" sz="1600" dirty="0" smtClean="0"/>
            <a:t> </a:t>
          </a:r>
          <a:r>
            <a:rPr lang="ru-RU" sz="1600" dirty="0" err="1" smtClean="0"/>
            <a:t>використання</a:t>
          </a:r>
          <a:r>
            <a:rPr lang="ru-RU" sz="1600" dirty="0" smtClean="0"/>
            <a:t> </a:t>
          </a:r>
          <a:r>
            <a:rPr lang="ru-RU" sz="1600" dirty="0" err="1" smtClean="0"/>
            <a:t>лісових</a:t>
          </a:r>
          <a:r>
            <a:rPr lang="ru-RU" sz="1600" dirty="0" smtClean="0"/>
            <a:t> </a:t>
          </a:r>
          <a:r>
            <a:rPr lang="ru-RU" sz="1600" dirty="0" err="1" smtClean="0"/>
            <a:t>ресурсів</a:t>
          </a:r>
          <a:r>
            <a:rPr lang="ru-RU" sz="1600" dirty="0" smtClean="0"/>
            <a:t>, </a:t>
          </a:r>
          <a:r>
            <a:rPr lang="ru-RU" sz="1600" dirty="0" err="1" smtClean="0"/>
            <a:t>якого</a:t>
          </a:r>
          <a:r>
            <a:rPr lang="ru-RU" sz="1600" dirty="0" smtClean="0"/>
            <a:t> </a:t>
          </a:r>
          <a:r>
            <a:rPr lang="ru-RU" sz="1600" dirty="0" err="1" smtClean="0"/>
            <a:t>надійшло</a:t>
          </a:r>
          <a:r>
            <a:rPr lang="ru-RU" sz="1600" dirty="0" smtClean="0"/>
            <a:t> 527,5 </a:t>
          </a:r>
          <a:r>
            <a:rPr lang="ru-RU" sz="1600" dirty="0" err="1" smtClean="0"/>
            <a:t>тис.грн</a:t>
          </a:r>
          <a:r>
            <a:rPr lang="ru-RU" sz="1600" dirty="0" smtClean="0"/>
            <a:t>.,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склало</a:t>
          </a:r>
          <a:r>
            <a:rPr lang="ru-RU" sz="1600" dirty="0" smtClean="0"/>
            <a:t> 110,5%  до </a:t>
          </a:r>
          <a:r>
            <a:rPr lang="ru-RU" sz="1600" dirty="0" err="1" smtClean="0"/>
            <a:t>річного</a:t>
          </a:r>
          <a:r>
            <a:rPr lang="ru-RU" sz="1600" dirty="0" smtClean="0"/>
            <a:t> плану</a:t>
          </a:r>
          <a:endParaRPr lang="ru-RU" sz="1600" dirty="0"/>
        </a:p>
      </dgm:t>
    </dgm:pt>
    <dgm:pt modelId="{2FDFB84C-966C-4B54-A4CC-6784149F6A95}" type="parTrans" cxnId="{9168A0A6-BD9D-4E59-807E-7AFC112CF427}">
      <dgm:prSet/>
      <dgm:spPr/>
      <dgm:t>
        <a:bodyPr/>
        <a:lstStyle/>
        <a:p>
          <a:endParaRPr lang="ru-RU"/>
        </a:p>
      </dgm:t>
    </dgm:pt>
    <dgm:pt modelId="{F5149911-3BA4-47B8-B35B-34128EB9A937}" type="sibTrans" cxnId="{9168A0A6-BD9D-4E59-807E-7AFC112CF427}">
      <dgm:prSet/>
      <dgm:spPr/>
      <dgm:t>
        <a:bodyPr/>
        <a:lstStyle/>
        <a:p>
          <a:endParaRPr lang="ru-RU"/>
        </a:p>
      </dgm:t>
    </dgm:pt>
    <dgm:pt modelId="{0812790D-5971-414C-A39D-2234CDC677AA}">
      <dgm:prSet custT="1"/>
      <dgm:spPr/>
      <dgm:t>
        <a:bodyPr/>
        <a:lstStyle/>
        <a:p>
          <a:pPr algn="just"/>
          <a:r>
            <a:rPr lang="uk-UA" sz="1500" dirty="0" smtClean="0"/>
            <a:t>місцеві податки і збори. В 2014 році </a:t>
          </a:r>
          <a:r>
            <a:rPr lang="ru-RU" sz="1500" dirty="0" err="1" smtClean="0"/>
            <a:t>отримано</a:t>
          </a:r>
          <a:r>
            <a:rPr lang="ru-RU" sz="1500" dirty="0" smtClean="0"/>
            <a:t>  247 </a:t>
          </a:r>
          <a:r>
            <a:rPr lang="ru-RU" sz="1500" dirty="0" err="1" smtClean="0"/>
            <a:t>тис.грн</a:t>
          </a:r>
          <a:r>
            <a:rPr lang="ru-RU" sz="1500" dirty="0" smtClean="0"/>
            <a:t>., в т.ч. </a:t>
          </a:r>
          <a:r>
            <a:rPr lang="ru-RU" sz="1500" dirty="0" err="1" smtClean="0"/>
            <a:t>збору</a:t>
          </a:r>
          <a:r>
            <a:rPr lang="ru-RU" sz="1500" dirty="0" smtClean="0"/>
            <a:t> за </a:t>
          </a:r>
          <a:r>
            <a:rPr lang="ru-RU" sz="1500" dirty="0" err="1" smtClean="0"/>
            <a:t>провадження</a:t>
          </a:r>
          <a:r>
            <a:rPr lang="ru-RU" sz="1500" dirty="0" smtClean="0"/>
            <a:t> </a:t>
          </a:r>
          <a:r>
            <a:rPr lang="ru-RU" sz="1500" dirty="0" err="1" smtClean="0"/>
            <a:t>деяких</a:t>
          </a:r>
          <a:r>
            <a:rPr lang="ru-RU" sz="1500" dirty="0" smtClean="0"/>
            <a:t> </a:t>
          </a:r>
          <a:r>
            <a:rPr lang="ru-RU" sz="1500" dirty="0" err="1" smtClean="0"/>
            <a:t>видів</a:t>
          </a:r>
          <a:r>
            <a:rPr lang="ru-RU" sz="1500" dirty="0" smtClean="0"/>
            <a:t> </a:t>
          </a:r>
          <a:r>
            <a:rPr lang="ru-RU" sz="1500" dirty="0" err="1" smtClean="0"/>
            <a:t>підприємницької</a:t>
          </a:r>
          <a:r>
            <a:rPr lang="ru-RU" sz="1500" dirty="0" smtClean="0"/>
            <a:t> </a:t>
          </a:r>
          <a:r>
            <a:rPr lang="ru-RU" sz="1500" dirty="0" err="1" smtClean="0"/>
            <a:t>діяльності</a:t>
          </a:r>
          <a:r>
            <a:rPr lang="ru-RU" sz="1500" dirty="0" smtClean="0"/>
            <a:t> – 241,4 </a:t>
          </a:r>
          <a:r>
            <a:rPr lang="ru-RU" sz="1500" dirty="0" err="1" smtClean="0"/>
            <a:t>тис.грн</a:t>
          </a:r>
          <a:r>
            <a:rPr lang="ru-RU" sz="1500" dirty="0" smtClean="0"/>
            <a:t>.,  </a:t>
          </a:r>
          <a:r>
            <a:rPr lang="ru-RU" sz="1500" dirty="0" err="1" smtClean="0"/>
            <a:t>що</a:t>
          </a:r>
          <a:r>
            <a:rPr lang="ru-RU" sz="1500" dirty="0" smtClean="0"/>
            <a:t> становить 103,4%  до плану.</a:t>
          </a:r>
          <a:endParaRPr lang="ru-RU" sz="1500" dirty="0"/>
        </a:p>
      </dgm:t>
    </dgm:pt>
    <dgm:pt modelId="{CD414E52-EED1-4050-B478-CFDABF75696E}" type="parTrans" cxnId="{6E4E8348-4DDA-470C-9B78-D0B0EFF8B658}">
      <dgm:prSet/>
      <dgm:spPr/>
      <dgm:t>
        <a:bodyPr/>
        <a:lstStyle/>
        <a:p>
          <a:endParaRPr lang="ru-RU"/>
        </a:p>
      </dgm:t>
    </dgm:pt>
    <dgm:pt modelId="{45F627D6-1C4A-4E0E-8431-A5743D34CDA7}" type="sibTrans" cxnId="{6E4E8348-4DDA-470C-9B78-D0B0EFF8B658}">
      <dgm:prSet/>
      <dgm:spPr/>
      <dgm:t>
        <a:bodyPr/>
        <a:lstStyle/>
        <a:p>
          <a:endParaRPr lang="ru-RU"/>
        </a:p>
      </dgm:t>
    </dgm:pt>
    <dgm:pt modelId="{26C0F6B5-7236-4600-A58A-77751F3F35C1}">
      <dgm:prSet custT="1"/>
      <dgm:spPr/>
      <dgm:t>
        <a:bodyPr/>
        <a:lstStyle/>
        <a:p>
          <a:pPr algn="just"/>
          <a:r>
            <a:rPr lang="ru-RU" sz="1600" dirty="0" err="1" smtClean="0"/>
            <a:t>бюджетні</a:t>
          </a:r>
          <a:r>
            <a:rPr lang="ru-RU" sz="1600" dirty="0" smtClean="0"/>
            <a:t> установи </a:t>
          </a:r>
          <a:r>
            <a:rPr lang="ru-RU" sz="1600" dirty="0" err="1" smtClean="0"/>
            <a:t>отримали</a:t>
          </a:r>
          <a:r>
            <a:rPr lang="ru-RU" sz="1600" dirty="0" smtClean="0"/>
            <a:t> 2 млн. 102,0 </a:t>
          </a:r>
          <a:r>
            <a:rPr lang="ru-RU" sz="1600" dirty="0" err="1" smtClean="0"/>
            <a:t>тис.грн</a:t>
          </a:r>
          <a:r>
            <a:rPr lang="ru-RU" sz="1600" dirty="0" smtClean="0"/>
            <a:t>. </a:t>
          </a:r>
          <a:r>
            <a:rPr lang="ru-RU" sz="1600" dirty="0" err="1" smtClean="0"/>
            <a:t>власних</a:t>
          </a:r>
          <a:r>
            <a:rPr lang="ru-RU" sz="1600" dirty="0" smtClean="0"/>
            <a:t> </a:t>
          </a:r>
          <a:r>
            <a:rPr lang="ru-RU" sz="1600" dirty="0" err="1" smtClean="0"/>
            <a:t>надходжень</a:t>
          </a:r>
          <a:r>
            <a:rPr lang="ru-RU" sz="1600" dirty="0" smtClean="0"/>
            <a:t> . </a:t>
          </a:r>
          <a:r>
            <a:rPr lang="ru-RU" sz="1600" dirty="0" err="1" smtClean="0"/>
            <a:t>Річний</a:t>
          </a:r>
          <a:r>
            <a:rPr lang="ru-RU" sz="1600" dirty="0" smtClean="0"/>
            <a:t> </a:t>
          </a:r>
          <a:r>
            <a:rPr lang="ru-RU" sz="1600" dirty="0" err="1" smtClean="0"/>
            <a:t>показник</a:t>
          </a:r>
          <a:r>
            <a:rPr lang="ru-RU" sz="1600" dirty="0" smtClean="0"/>
            <a:t> </a:t>
          </a:r>
          <a:r>
            <a:rPr lang="ru-RU" sz="1600" dirty="0" err="1" smtClean="0"/>
            <a:t>з</a:t>
          </a:r>
          <a:r>
            <a:rPr lang="ru-RU" sz="1600" dirty="0" smtClean="0"/>
            <a:t> </a:t>
          </a:r>
          <a:r>
            <a:rPr lang="ru-RU" sz="1600" dirty="0" err="1" smtClean="0"/>
            <a:t>цього</a:t>
          </a:r>
          <a:r>
            <a:rPr lang="ru-RU" sz="1600" dirty="0" smtClean="0"/>
            <a:t> доходного </a:t>
          </a:r>
          <a:r>
            <a:rPr lang="ru-RU" sz="1600" dirty="0" err="1" smtClean="0"/>
            <a:t>джерела</a:t>
          </a:r>
          <a:r>
            <a:rPr lang="ru-RU" sz="1600" dirty="0" smtClean="0"/>
            <a:t> </a:t>
          </a:r>
          <a:r>
            <a:rPr lang="ru-RU" sz="1600" dirty="0" err="1" smtClean="0"/>
            <a:t>забезпечено</a:t>
          </a:r>
          <a:r>
            <a:rPr lang="ru-RU" sz="1600" dirty="0" smtClean="0"/>
            <a:t> на 148%</a:t>
          </a:r>
          <a:r>
            <a:rPr lang="uk-UA" sz="1600" dirty="0" smtClean="0"/>
            <a:t>.</a:t>
          </a:r>
          <a:endParaRPr lang="ru-RU" sz="1600" dirty="0"/>
        </a:p>
      </dgm:t>
    </dgm:pt>
    <dgm:pt modelId="{A080C76B-12EE-4C82-9EA8-726F281BB30E}" type="parTrans" cxnId="{9137DCD4-8C4E-43C2-BF9B-6C714049E571}">
      <dgm:prSet/>
      <dgm:spPr/>
      <dgm:t>
        <a:bodyPr/>
        <a:lstStyle/>
        <a:p>
          <a:endParaRPr lang="ru-RU"/>
        </a:p>
      </dgm:t>
    </dgm:pt>
    <dgm:pt modelId="{83C2D28E-F23C-41F2-8035-81201C3EDD79}" type="sibTrans" cxnId="{9137DCD4-8C4E-43C2-BF9B-6C714049E571}">
      <dgm:prSet/>
      <dgm:spPr/>
      <dgm:t>
        <a:bodyPr/>
        <a:lstStyle/>
        <a:p>
          <a:endParaRPr lang="ru-RU"/>
        </a:p>
      </dgm:t>
    </dgm:pt>
    <dgm:pt modelId="{D214F928-2A63-4644-8414-2111CF179E70}">
      <dgm:prSet custT="1"/>
      <dgm:spPr/>
      <dgm:t>
        <a:bodyPr/>
        <a:lstStyle/>
        <a:p>
          <a:pPr algn="just"/>
          <a:endParaRPr lang="ru-RU" sz="1600" dirty="0"/>
        </a:p>
      </dgm:t>
    </dgm:pt>
    <dgm:pt modelId="{3DAFF8CE-4CEC-42D8-8732-693E808E891F}" type="parTrans" cxnId="{93C251CE-E869-4DE0-B218-833516B5A49B}">
      <dgm:prSet/>
      <dgm:spPr/>
    </dgm:pt>
    <dgm:pt modelId="{B3FD5AE5-A234-490E-BB98-7D212B37CC7E}" type="sibTrans" cxnId="{93C251CE-E869-4DE0-B218-833516B5A49B}">
      <dgm:prSet/>
      <dgm:spPr/>
    </dgm:pt>
    <dgm:pt modelId="{F2C9E67C-3A75-43A9-8159-4D7A1A84DBA0}">
      <dgm:prSet/>
      <dgm:spPr/>
      <dgm:t>
        <a:bodyPr/>
        <a:lstStyle/>
        <a:p>
          <a:r>
            <a:rPr lang="uk-UA" dirty="0" smtClean="0"/>
            <a:t>плата за землю, якої у 2014 році надійшло 2 млн. 702,7 тис. грн., що на 77,7 тис. грн. або на 3,0 % більше порівняно з 2013 роком</a:t>
          </a:r>
          <a:endParaRPr lang="ru-RU" dirty="0"/>
        </a:p>
      </dgm:t>
    </dgm:pt>
    <dgm:pt modelId="{B0010B37-C019-426F-A7E7-BA95BDD9AF00}" type="parTrans" cxnId="{28FE3E06-1CBF-4F5C-B2DA-533BA8405D56}">
      <dgm:prSet/>
      <dgm:spPr/>
    </dgm:pt>
    <dgm:pt modelId="{8AC3BD14-CAEB-4DD2-92FE-5A06A04F6438}" type="sibTrans" cxnId="{28FE3E06-1CBF-4F5C-B2DA-533BA8405D56}">
      <dgm:prSet/>
      <dgm:spPr/>
    </dgm:pt>
    <dgm:pt modelId="{188F4F23-1E57-4006-9399-FC35C331F4AD}" type="pres">
      <dgm:prSet presAssocID="{EB90B7A2-CB42-4EFF-9542-9A17C0C645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2EBC5-BC43-422F-8BAE-C38ED5D21965}" type="pres">
      <dgm:prSet presAssocID="{582BA7CF-06A1-4CB9-B7D1-54C09033A187}" presName="composite" presStyleCnt="0"/>
      <dgm:spPr/>
    </dgm:pt>
    <dgm:pt modelId="{56E068CF-3C41-4E15-9558-3FFB57DAEA49}" type="pres">
      <dgm:prSet presAssocID="{582BA7CF-06A1-4CB9-B7D1-54C09033A18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12AA5-5724-4C67-BAF5-F4C4994D4994}" type="pres">
      <dgm:prSet presAssocID="{582BA7CF-06A1-4CB9-B7D1-54C09033A18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FB05C-2E1A-426E-B2DE-4B0E63A0BB65}" type="pres">
      <dgm:prSet presAssocID="{379BBB8A-44D7-44D3-9A5B-DC028FFA124B}" presName="sp" presStyleCnt="0"/>
      <dgm:spPr/>
    </dgm:pt>
    <dgm:pt modelId="{D70B1708-1D61-4461-ADF1-8BE235096C24}" type="pres">
      <dgm:prSet presAssocID="{D214F928-2A63-4644-8414-2111CF179E70}" presName="composite" presStyleCnt="0"/>
      <dgm:spPr/>
    </dgm:pt>
    <dgm:pt modelId="{D595042B-CB5F-40DF-8CC2-8E48CF985FE2}" type="pres">
      <dgm:prSet presAssocID="{D214F928-2A63-4644-8414-2111CF179E7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DBF08-C43F-404F-93DE-AB005D90A4A7}" type="pres">
      <dgm:prSet presAssocID="{D214F928-2A63-4644-8414-2111CF179E7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0D076-DED4-4D56-B897-67D01E142270}" type="pres">
      <dgm:prSet presAssocID="{B3FD5AE5-A234-490E-BB98-7D212B37CC7E}" presName="sp" presStyleCnt="0"/>
      <dgm:spPr/>
    </dgm:pt>
    <dgm:pt modelId="{96F92E0E-AC56-4514-8F88-FFBFBCBE9821}" type="pres">
      <dgm:prSet presAssocID="{0036214A-D52D-4333-B298-2BE61A81FF03}" presName="composite" presStyleCnt="0"/>
      <dgm:spPr/>
    </dgm:pt>
    <dgm:pt modelId="{DE8F1DA5-D6FB-4C66-86A1-37DADF6AF8FD}" type="pres">
      <dgm:prSet presAssocID="{0036214A-D52D-4333-B298-2BE61A81FF0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2FB71-0228-429F-A0A8-7F2B34DE05C0}" type="pres">
      <dgm:prSet presAssocID="{0036214A-D52D-4333-B298-2BE61A81FF0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41083-1762-4B3B-8189-11FC4BD626BF}" type="pres">
      <dgm:prSet presAssocID="{19C4E667-68E1-4A77-90B8-65BEC43E34C9}" presName="sp" presStyleCnt="0"/>
      <dgm:spPr/>
    </dgm:pt>
    <dgm:pt modelId="{688CC074-6A8A-4645-B4D7-81F01563FFC0}" type="pres">
      <dgm:prSet presAssocID="{3819B63C-83D9-40EF-95A4-A0882785D663}" presName="composite" presStyleCnt="0"/>
      <dgm:spPr/>
    </dgm:pt>
    <dgm:pt modelId="{E1215172-158E-495C-B40F-B3A5E8B600B4}" type="pres">
      <dgm:prSet presAssocID="{3819B63C-83D9-40EF-95A4-A0882785D66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9791-DE26-4549-BBC0-91E5354D812D}" type="pres">
      <dgm:prSet presAssocID="{3819B63C-83D9-40EF-95A4-A0882785D66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E1249-C9ED-42C4-92B4-397A00E230DD}" type="pres">
      <dgm:prSet presAssocID="{AAA9C608-73E0-4C55-AC8F-520EA5728F23}" presName="sp" presStyleCnt="0"/>
      <dgm:spPr/>
    </dgm:pt>
    <dgm:pt modelId="{D2339488-9E04-49B4-B860-7E4409813FF0}" type="pres">
      <dgm:prSet presAssocID="{BF69DA64-1E66-49CE-A650-63B6A65496A4}" presName="composite" presStyleCnt="0"/>
      <dgm:spPr/>
    </dgm:pt>
    <dgm:pt modelId="{593F43F3-D971-4BDE-82B3-3B7D150D702D}" type="pres">
      <dgm:prSet presAssocID="{BF69DA64-1E66-49CE-A650-63B6A65496A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A36BE-7472-4370-A088-1EA6AB8D5131}" type="pres">
      <dgm:prSet presAssocID="{BF69DA64-1E66-49CE-A650-63B6A65496A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7DCD4-8C4E-43C2-BF9B-6C714049E571}" srcId="{BF69DA64-1E66-49CE-A650-63B6A65496A4}" destId="{26C0F6B5-7236-4600-A58A-77751F3F35C1}" srcOrd="0" destOrd="0" parTransId="{A080C76B-12EE-4C82-9EA8-726F281BB30E}" sibTransId="{83C2D28E-F23C-41F2-8035-81201C3EDD79}"/>
    <dgm:cxn modelId="{9168A0A6-BD9D-4E59-807E-7AFC112CF427}" srcId="{0036214A-D52D-4333-B298-2BE61A81FF03}" destId="{0E8971DE-6B2F-4E12-B1E8-F84AAEDAFFA1}" srcOrd="0" destOrd="0" parTransId="{2FDFB84C-966C-4B54-A4CC-6784149F6A95}" sibTransId="{F5149911-3BA4-47B8-B35B-34128EB9A937}"/>
    <dgm:cxn modelId="{D2FD560C-F4D7-4F5A-B8D5-BE6273D7BF67}" type="presOf" srcId="{0E8971DE-6B2F-4E12-B1E8-F84AAEDAFFA1}" destId="{6692FB71-0228-429F-A0A8-7F2B34DE05C0}" srcOrd="0" destOrd="0" presId="urn:microsoft.com/office/officeart/2005/8/layout/chevron2"/>
    <dgm:cxn modelId="{44C7F1B4-B567-48C9-85F0-B8AE9A9EB2DD}" srcId="{EB90B7A2-CB42-4EFF-9542-9A17C0C645D2}" destId="{0036214A-D52D-4333-B298-2BE61A81FF03}" srcOrd="2" destOrd="0" parTransId="{AE0F8011-1B4F-400C-9743-51499D199D1E}" sibTransId="{19C4E667-68E1-4A77-90B8-65BEC43E34C9}"/>
    <dgm:cxn modelId="{05FEA9EA-86F5-4592-BC8A-A299D38237A2}" srcId="{EB90B7A2-CB42-4EFF-9542-9A17C0C645D2}" destId="{3819B63C-83D9-40EF-95A4-A0882785D663}" srcOrd="3" destOrd="0" parTransId="{5D4BD1E5-3A00-46A5-83B6-386681B44661}" sibTransId="{AAA9C608-73E0-4C55-AC8F-520EA5728F23}"/>
    <dgm:cxn modelId="{8A3816FF-F567-4F5D-8742-FAC78638A78C}" type="presOf" srcId="{582BA7CF-06A1-4CB9-B7D1-54C09033A187}" destId="{56E068CF-3C41-4E15-9558-3FFB57DAEA49}" srcOrd="0" destOrd="0" presId="urn:microsoft.com/office/officeart/2005/8/layout/chevron2"/>
    <dgm:cxn modelId="{B786B7FF-2546-4172-B98F-32973FCF39B3}" type="presOf" srcId="{EB90B7A2-CB42-4EFF-9542-9A17C0C645D2}" destId="{188F4F23-1E57-4006-9399-FC35C331F4AD}" srcOrd="0" destOrd="0" presId="urn:microsoft.com/office/officeart/2005/8/layout/chevron2"/>
    <dgm:cxn modelId="{93C251CE-E869-4DE0-B218-833516B5A49B}" srcId="{EB90B7A2-CB42-4EFF-9542-9A17C0C645D2}" destId="{D214F928-2A63-4644-8414-2111CF179E70}" srcOrd="1" destOrd="0" parTransId="{3DAFF8CE-4CEC-42D8-8732-693E808E891F}" sibTransId="{B3FD5AE5-A234-490E-BB98-7D212B37CC7E}"/>
    <dgm:cxn modelId="{8516B0A3-82E8-4651-95DC-84824C2B5EA3}" type="presOf" srcId="{982B041A-7512-4175-9A46-48D2B5676143}" destId="{4CF12AA5-5724-4C67-BAF5-F4C4994D4994}" srcOrd="0" destOrd="0" presId="urn:microsoft.com/office/officeart/2005/8/layout/chevron2"/>
    <dgm:cxn modelId="{71BCFC5C-C9A2-4CC0-BB01-F91001652E44}" srcId="{EB90B7A2-CB42-4EFF-9542-9A17C0C645D2}" destId="{BF69DA64-1E66-49CE-A650-63B6A65496A4}" srcOrd="4" destOrd="0" parTransId="{E2CC4547-A3B0-4172-99AF-3E907BD1D0FB}" sibTransId="{C3A7237D-37FD-48E6-970C-26588F459F12}"/>
    <dgm:cxn modelId="{13265ABD-1902-45B6-811F-8297D8A58D14}" type="presOf" srcId="{0036214A-D52D-4333-B298-2BE61A81FF03}" destId="{DE8F1DA5-D6FB-4C66-86A1-37DADF6AF8FD}" srcOrd="0" destOrd="0" presId="urn:microsoft.com/office/officeart/2005/8/layout/chevron2"/>
    <dgm:cxn modelId="{90846D8C-A054-426A-97C7-419C568286B9}" type="presOf" srcId="{D214F928-2A63-4644-8414-2111CF179E70}" destId="{D595042B-CB5F-40DF-8CC2-8E48CF985FE2}" srcOrd="0" destOrd="0" presId="urn:microsoft.com/office/officeart/2005/8/layout/chevron2"/>
    <dgm:cxn modelId="{6E4E8348-4DDA-470C-9B78-D0B0EFF8B658}" srcId="{3819B63C-83D9-40EF-95A4-A0882785D663}" destId="{0812790D-5971-414C-A39D-2234CDC677AA}" srcOrd="0" destOrd="0" parTransId="{CD414E52-EED1-4050-B478-CFDABF75696E}" sibTransId="{45F627D6-1C4A-4E0E-8431-A5743D34CDA7}"/>
    <dgm:cxn modelId="{9956C509-9A4A-455B-9170-9723E6E470E3}" type="presOf" srcId="{0812790D-5971-414C-A39D-2234CDC677AA}" destId="{DD399791-DE26-4549-BBC0-91E5354D812D}" srcOrd="0" destOrd="0" presId="urn:microsoft.com/office/officeart/2005/8/layout/chevron2"/>
    <dgm:cxn modelId="{BA78BC48-BC56-4475-9BA0-8AC8020E560F}" type="presOf" srcId="{26C0F6B5-7236-4600-A58A-77751F3F35C1}" destId="{90AA36BE-7472-4370-A088-1EA6AB8D5131}" srcOrd="0" destOrd="0" presId="urn:microsoft.com/office/officeart/2005/8/layout/chevron2"/>
    <dgm:cxn modelId="{1F7CEA1C-041B-4747-9C3E-246FFB4AAA14}" srcId="{EB90B7A2-CB42-4EFF-9542-9A17C0C645D2}" destId="{582BA7CF-06A1-4CB9-B7D1-54C09033A187}" srcOrd="0" destOrd="0" parTransId="{F5E5485B-F6C8-4081-830D-440E3B98900E}" sibTransId="{379BBB8A-44D7-44D3-9A5B-DC028FFA124B}"/>
    <dgm:cxn modelId="{28FE3E06-1CBF-4F5C-B2DA-533BA8405D56}" srcId="{D214F928-2A63-4644-8414-2111CF179E70}" destId="{F2C9E67C-3A75-43A9-8159-4D7A1A84DBA0}" srcOrd="0" destOrd="0" parTransId="{B0010B37-C019-426F-A7E7-BA95BDD9AF00}" sibTransId="{8AC3BD14-CAEB-4DD2-92FE-5A06A04F6438}"/>
    <dgm:cxn modelId="{6EDB9815-6E82-48E4-B932-33309EE72875}" type="presOf" srcId="{3819B63C-83D9-40EF-95A4-A0882785D663}" destId="{E1215172-158E-495C-B40F-B3A5E8B600B4}" srcOrd="0" destOrd="0" presId="urn:microsoft.com/office/officeart/2005/8/layout/chevron2"/>
    <dgm:cxn modelId="{27AAB3D3-4B58-4A10-896D-2379C5EA2C14}" type="presOf" srcId="{F2C9E67C-3A75-43A9-8159-4D7A1A84DBA0}" destId="{C9FDBF08-C43F-404F-93DE-AB005D90A4A7}" srcOrd="0" destOrd="0" presId="urn:microsoft.com/office/officeart/2005/8/layout/chevron2"/>
    <dgm:cxn modelId="{AE196DFD-60D1-40AC-97DF-1B6D95AE46B3}" srcId="{582BA7CF-06A1-4CB9-B7D1-54C09033A187}" destId="{982B041A-7512-4175-9A46-48D2B5676143}" srcOrd="0" destOrd="0" parTransId="{F6157C29-5463-443A-BFB1-F8A22884B7B9}" sibTransId="{FA379189-A6F4-4542-912C-79A76493E727}"/>
    <dgm:cxn modelId="{0FEE40A6-3A43-4365-8FF3-0051B1C73DCA}" type="presOf" srcId="{BF69DA64-1E66-49CE-A650-63B6A65496A4}" destId="{593F43F3-D971-4BDE-82B3-3B7D150D702D}" srcOrd="0" destOrd="0" presId="urn:microsoft.com/office/officeart/2005/8/layout/chevron2"/>
    <dgm:cxn modelId="{D8412766-3344-4579-8ACC-0E256662C902}" type="presParOf" srcId="{188F4F23-1E57-4006-9399-FC35C331F4AD}" destId="{74C2EBC5-BC43-422F-8BAE-C38ED5D21965}" srcOrd="0" destOrd="0" presId="urn:microsoft.com/office/officeart/2005/8/layout/chevron2"/>
    <dgm:cxn modelId="{6BB5F707-F8B4-48AB-A69F-F636CD1921B4}" type="presParOf" srcId="{74C2EBC5-BC43-422F-8BAE-C38ED5D21965}" destId="{56E068CF-3C41-4E15-9558-3FFB57DAEA49}" srcOrd="0" destOrd="0" presId="urn:microsoft.com/office/officeart/2005/8/layout/chevron2"/>
    <dgm:cxn modelId="{0DE6EF5B-E700-4869-AC34-FECA8CB8D669}" type="presParOf" srcId="{74C2EBC5-BC43-422F-8BAE-C38ED5D21965}" destId="{4CF12AA5-5724-4C67-BAF5-F4C4994D4994}" srcOrd="1" destOrd="0" presId="urn:microsoft.com/office/officeart/2005/8/layout/chevron2"/>
    <dgm:cxn modelId="{C6AB3C79-ED99-417B-BF26-8825E7F0E5D5}" type="presParOf" srcId="{188F4F23-1E57-4006-9399-FC35C331F4AD}" destId="{C54FB05C-2E1A-426E-B2DE-4B0E63A0BB65}" srcOrd="1" destOrd="0" presId="urn:microsoft.com/office/officeart/2005/8/layout/chevron2"/>
    <dgm:cxn modelId="{6F573709-D21B-4F90-9FE7-297EF3FC91B7}" type="presParOf" srcId="{188F4F23-1E57-4006-9399-FC35C331F4AD}" destId="{D70B1708-1D61-4461-ADF1-8BE235096C24}" srcOrd="2" destOrd="0" presId="urn:microsoft.com/office/officeart/2005/8/layout/chevron2"/>
    <dgm:cxn modelId="{B11EC9B5-8CC2-4DC0-BB49-D4044FCCAB53}" type="presParOf" srcId="{D70B1708-1D61-4461-ADF1-8BE235096C24}" destId="{D595042B-CB5F-40DF-8CC2-8E48CF985FE2}" srcOrd="0" destOrd="0" presId="urn:microsoft.com/office/officeart/2005/8/layout/chevron2"/>
    <dgm:cxn modelId="{70006933-A7A3-4679-84FD-D838D3DAE8F5}" type="presParOf" srcId="{D70B1708-1D61-4461-ADF1-8BE235096C24}" destId="{C9FDBF08-C43F-404F-93DE-AB005D90A4A7}" srcOrd="1" destOrd="0" presId="urn:microsoft.com/office/officeart/2005/8/layout/chevron2"/>
    <dgm:cxn modelId="{78B305E7-E24E-40FC-966E-1C8A9E57AC4A}" type="presParOf" srcId="{188F4F23-1E57-4006-9399-FC35C331F4AD}" destId="{18B0D076-DED4-4D56-B897-67D01E142270}" srcOrd="3" destOrd="0" presId="urn:microsoft.com/office/officeart/2005/8/layout/chevron2"/>
    <dgm:cxn modelId="{4D4F7081-4AAD-4C39-9D74-EA364E9F77C8}" type="presParOf" srcId="{188F4F23-1E57-4006-9399-FC35C331F4AD}" destId="{96F92E0E-AC56-4514-8F88-FFBFBCBE9821}" srcOrd="4" destOrd="0" presId="urn:microsoft.com/office/officeart/2005/8/layout/chevron2"/>
    <dgm:cxn modelId="{22454683-A23C-468B-A166-32168F7DD018}" type="presParOf" srcId="{96F92E0E-AC56-4514-8F88-FFBFBCBE9821}" destId="{DE8F1DA5-D6FB-4C66-86A1-37DADF6AF8FD}" srcOrd="0" destOrd="0" presId="urn:microsoft.com/office/officeart/2005/8/layout/chevron2"/>
    <dgm:cxn modelId="{D081126C-8BE8-4867-BEA2-4BF130B6DF90}" type="presParOf" srcId="{96F92E0E-AC56-4514-8F88-FFBFBCBE9821}" destId="{6692FB71-0228-429F-A0A8-7F2B34DE05C0}" srcOrd="1" destOrd="0" presId="urn:microsoft.com/office/officeart/2005/8/layout/chevron2"/>
    <dgm:cxn modelId="{DFCBD42A-B2B5-44EA-A2AC-8309C14A927D}" type="presParOf" srcId="{188F4F23-1E57-4006-9399-FC35C331F4AD}" destId="{D6A41083-1762-4B3B-8189-11FC4BD626BF}" srcOrd="5" destOrd="0" presId="urn:microsoft.com/office/officeart/2005/8/layout/chevron2"/>
    <dgm:cxn modelId="{1D8E855B-39A6-42B7-A3FE-01135192CF3F}" type="presParOf" srcId="{188F4F23-1E57-4006-9399-FC35C331F4AD}" destId="{688CC074-6A8A-4645-B4D7-81F01563FFC0}" srcOrd="6" destOrd="0" presId="urn:microsoft.com/office/officeart/2005/8/layout/chevron2"/>
    <dgm:cxn modelId="{A7C05185-1A61-4BA9-9D6B-019B891EDF76}" type="presParOf" srcId="{688CC074-6A8A-4645-B4D7-81F01563FFC0}" destId="{E1215172-158E-495C-B40F-B3A5E8B600B4}" srcOrd="0" destOrd="0" presId="urn:microsoft.com/office/officeart/2005/8/layout/chevron2"/>
    <dgm:cxn modelId="{DF2FA78A-EEFC-4B7F-BE98-BA3A45645A4D}" type="presParOf" srcId="{688CC074-6A8A-4645-B4D7-81F01563FFC0}" destId="{DD399791-DE26-4549-BBC0-91E5354D812D}" srcOrd="1" destOrd="0" presId="urn:microsoft.com/office/officeart/2005/8/layout/chevron2"/>
    <dgm:cxn modelId="{91CA95E9-0FCD-42BB-9BEC-CF46388CD6DA}" type="presParOf" srcId="{188F4F23-1E57-4006-9399-FC35C331F4AD}" destId="{CFFE1249-C9ED-42C4-92B4-397A00E230DD}" srcOrd="7" destOrd="0" presId="urn:microsoft.com/office/officeart/2005/8/layout/chevron2"/>
    <dgm:cxn modelId="{BB5CFD94-3C20-402C-A123-51CECCED00CB}" type="presParOf" srcId="{188F4F23-1E57-4006-9399-FC35C331F4AD}" destId="{D2339488-9E04-49B4-B860-7E4409813FF0}" srcOrd="8" destOrd="0" presId="urn:microsoft.com/office/officeart/2005/8/layout/chevron2"/>
    <dgm:cxn modelId="{E8A8E2C0-69F1-4978-A57D-A67E3C8D60A8}" type="presParOf" srcId="{D2339488-9E04-49B4-B860-7E4409813FF0}" destId="{593F43F3-D971-4BDE-82B3-3B7D150D702D}" srcOrd="0" destOrd="0" presId="urn:microsoft.com/office/officeart/2005/8/layout/chevron2"/>
    <dgm:cxn modelId="{927EF593-6821-4380-B895-861073E87937}" type="presParOf" srcId="{D2339488-9E04-49B4-B860-7E4409813FF0}" destId="{90AA36BE-7472-4370-A088-1EA6AB8D51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D9B9C-1D48-4305-974F-2124D838ADA6}" type="doc">
      <dgm:prSet loTypeId="urn:microsoft.com/office/officeart/2005/8/layout/hierarchy4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B879333-D4E0-4CBF-BA82-4C81D10FF10A}">
      <dgm:prSet phldrT="[Текст]" custT="1"/>
      <dgm:spPr/>
      <dgm:t>
        <a:bodyPr/>
        <a:lstStyle/>
        <a:p>
          <a:r>
            <a:rPr lang="ru-RU" sz="2000" dirty="0" err="1" smtClean="0"/>
            <a:t>Видатки</a:t>
          </a:r>
          <a:r>
            <a:rPr lang="ru-RU" sz="2000" dirty="0" smtClean="0"/>
            <a:t> </a:t>
          </a:r>
          <a:r>
            <a:rPr lang="ru-RU" sz="2000" dirty="0" err="1" smtClean="0"/>
            <a:t>міського</a:t>
          </a:r>
          <a:r>
            <a:rPr lang="ru-RU" sz="2000" dirty="0" smtClean="0"/>
            <a:t> бюджету у 2014 </a:t>
          </a:r>
          <a:r>
            <a:rPr lang="ru-RU" sz="2000" dirty="0" err="1" smtClean="0"/>
            <a:t>році</a:t>
          </a:r>
          <a:r>
            <a:rPr lang="ru-RU" sz="2000" dirty="0" smtClean="0"/>
            <a:t> </a:t>
          </a:r>
          <a:r>
            <a:rPr lang="ru-RU" sz="2000" dirty="0" err="1" smtClean="0"/>
            <a:t>здійснені</a:t>
          </a:r>
          <a:r>
            <a:rPr lang="ru-RU" sz="2000" dirty="0" smtClean="0"/>
            <a:t> в </a:t>
          </a:r>
          <a:r>
            <a:rPr lang="ru-RU" sz="2000" dirty="0" err="1" smtClean="0"/>
            <a:t>обсязі</a:t>
          </a:r>
          <a:r>
            <a:rPr lang="ru-RU" sz="2000" dirty="0" smtClean="0"/>
            <a:t>         85 млн. 495,9 тис. </a:t>
          </a:r>
          <a:r>
            <a:rPr lang="ru-RU" sz="2000" dirty="0" err="1" smtClean="0"/>
            <a:t>грн</a:t>
          </a:r>
          <a:r>
            <a:rPr lang="ru-RU" sz="2000" dirty="0" smtClean="0"/>
            <a:t>., </a:t>
          </a:r>
          <a:r>
            <a:rPr lang="ru-RU" sz="2000" dirty="0" err="1" smtClean="0"/>
            <a:t>що</a:t>
          </a:r>
          <a:r>
            <a:rPr lang="ru-RU" sz="2000" dirty="0" smtClean="0"/>
            <a:t> становить 99% плану на </a:t>
          </a:r>
          <a:r>
            <a:rPr lang="ru-RU" sz="2000" dirty="0" err="1" smtClean="0"/>
            <a:t>рік</a:t>
          </a:r>
          <a:r>
            <a:rPr lang="ru-RU" sz="2000" dirty="0" smtClean="0"/>
            <a:t>, </a:t>
          </a:r>
          <a:r>
            <a:rPr lang="ru-RU" sz="2000" dirty="0" err="1" smtClean="0"/>
            <a:t>і</a:t>
          </a:r>
          <a:r>
            <a:rPr lang="ru-RU" sz="2000" dirty="0" smtClean="0"/>
            <a:t> </a:t>
          </a:r>
          <a:r>
            <a:rPr lang="ru-RU" sz="2000" dirty="0" err="1" smtClean="0"/>
            <a:t>на</a:t>
          </a:r>
          <a:r>
            <a:rPr lang="ru-RU" sz="2000" dirty="0" smtClean="0"/>
            <a:t>       7 млн. 026,4 </a:t>
          </a:r>
          <a:r>
            <a:rPr lang="ru-RU" sz="2000" dirty="0" err="1" smtClean="0"/>
            <a:t>тис.грн</a:t>
          </a:r>
          <a:r>
            <a:rPr lang="ru-RU" sz="2000" dirty="0" smtClean="0"/>
            <a:t>. </a:t>
          </a:r>
          <a:r>
            <a:rPr lang="ru-RU" sz="2000" dirty="0" err="1" smtClean="0"/>
            <a:t>більше</a:t>
          </a:r>
          <a:r>
            <a:rPr lang="ru-RU" sz="2000" dirty="0" smtClean="0"/>
            <a:t> за </a:t>
          </a:r>
          <a:r>
            <a:rPr lang="ru-RU" sz="2000" dirty="0" err="1" smtClean="0"/>
            <a:t>видатки</a:t>
          </a:r>
          <a:r>
            <a:rPr lang="ru-RU" sz="2000" dirty="0" smtClean="0"/>
            <a:t> 2013 року.</a:t>
          </a:r>
          <a:endParaRPr lang="ru-RU" sz="2000" dirty="0"/>
        </a:p>
      </dgm:t>
    </dgm:pt>
    <dgm:pt modelId="{B4FCAE69-CCD5-4824-BDAD-F03CB43488AF}" type="parTrans" cxnId="{1FD193BA-5D2A-4E14-9011-A58CCD0DFEE3}">
      <dgm:prSet/>
      <dgm:spPr/>
      <dgm:t>
        <a:bodyPr/>
        <a:lstStyle/>
        <a:p>
          <a:endParaRPr lang="ru-RU"/>
        </a:p>
      </dgm:t>
    </dgm:pt>
    <dgm:pt modelId="{1F009385-FD5F-4478-ABDC-462D48D68EE6}" type="sibTrans" cxnId="{1FD193BA-5D2A-4E14-9011-A58CCD0DFEE3}">
      <dgm:prSet/>
      <dgm:spPr/>
      <dgm:t>
        <a:bodyPr/>
        <a:lstStyle/>
        <a:p>
          <a:endParaRPr lang="ru-RU"/>
        </a:p>
      </dgm:t>
    </dgm:pt>
    <dgm:pt modelId="{40B59608-0B36-43A0-AC88-4F122D7166A1}">
      <dgm:prSet phldrT="[Текст]" custT="1"/>
      <dgm:spPr/>
      <dgm:t>
        <a:bodyPr/>
        <a:lstStyle/>
        <a:p>
          <a:r>
            <a:rPr lang="ru-RU" sz="2000" dirty="0" err="1" smtClean="0"/>
            <a:t>Витрат</a:t>
          </a:r>
          <a:r>
            <a:rPr lang="ru-RU" sz="2000" dirty="0" smtClean="0"/>
            <a:t> по </a:t>
          </a:r>
          <a:r>
            <a:rPr lang="ru-RU" sz="2000" dirty="0" err="1" smtClean="0"/>
            <a:t>загальному</a:t>
          </a:r>
          <a:r>
            <a:rPr lang="ru-RU" sz="2000" dirty="0" smtClean="0"/>
            <a:t> фонду </a:t>
          </a:r>
          <a:r>
            <a:rPr lang="ru-RU" sz="2000" dirty="0" err="1" smtClean="0"/>
            <a:t>склали</a:t>
          </a:r>
          <a:r>
            <a:rPr lang="ru-RU" sz="2000" dirty="0" smtClean="0"/>
            <a:t> 80 млн. 892,7 </a:t>
          </a:r>
          <a:r>
            <a:rPr lang="ru-RU" sz="2000" dirty="0" err="1" smtClean="0"/>
            <a:t>тис.грн</a:t>
          </a:r>
          <a:r>
            <a:rPr lang="ru-RU" sz="2000" dirty="0" smtClean="0"/>
            <a:t> , </a:t>
          </a:r>
          <a:r>
            <a:rPr lang="ru-RU" sz="2000" dirty="0" err="1" smtClean="0"/>
            <a:t>що</a:t>
          </a:r>
          <a:r>
            <a:rPr lang="ru-RU" sz="2000" dirty="0" smtClean="0"/>
            <a:t> становить </a:t>
          </a:r>
          <a:r>
            <a:rPr lang="ru-RU" sz="2000" dirty="0" smtClean="0">
              <a:solidFill>
                <a:schemeClr val="bg1"/>
              </a:solidFill>
            </a:rPr>
            <a:t>99%</a:t>
          </a:r>
          <a:r>
            <a:rPr lang="ru-RU" sz="2000" dirty="0" smtClean="0"/>
            <a:t> </a:t>
          </a:r>
          <a:r>
            <a:rPr lang="ru-RU" sz="2000" dirty="0" err="1" smtClean="0"/>
            <a:t>від</a:t>
          </a:r>
          <a:r>
            <a:rPr lang="ru-RU" sz="2000" dirty="0" smtClean="0"/>
            <a:t> </a:t>
          </a:r>
          <a:r>
            <a:rPr lang="ru-RU" sz="2000" dirty="0" err="1" smtClean="0"/>
            <a:t>річних</a:t>
          </a:r>
          <a:r>
            <a:rPr lang="ru-RU" sz="2000" dirty="0" smtClean="0"/>
            <a:t> </a:t>
          </a:r>
          <a:r>
            <a:rPr lang="ru-RU" sz="2000" dirty="0" err="1" smtClean="0"/>
            <a:t>призначень</a:t>
          </a:r>
          <a:r>
            <a:rPr lang="ru-RU" sz="2000" dirty="0" smtClean="0"/>
            <a:t> </a:t>
          </a:r>
          <a:r>
            <a:rPr lang="ru-RU" sz="2000" dirty="0" err="1" smtClean="0"/>
            <a:t>з</a:t>
          </a:r>
          <a:r>
            <a:rPr lang="ru-RU" sz="2000" dirty="0" smtClean="0"/>
            <a:t> </a:t>
          </a:r>
          <a:r>
            <a:rPr lang="ru-RU" sz="2000" dirty="0" err="1" smtClean="0"/>
            <a:t>урахуванням</a:t>
          </a:r>
          <a:r>
            <a:rPr lang="ru-RU" sz="2000" dirty="0" smtClean="0"/>
            <a:t> </a:t>
          </a:r>
          <a:r>
            <a:rPr lang="ru-RU" sz="2000" dirty="0" err="1" smtClean="0"/>
            <a:t>змін</a:t>
          </a:r>
          <a:r>
            <a:rPr lang="ru-RU" sz="2000" dirty="0" smtClean="0"/>
            <a:t>. </a:t>
          </a:r>
          <a:endParaRPr lang="ru-RU" sz="2000" dirty="0"/>
        </a:p>
      </dgm:t>
    </dgm:pt>
    <dgm:pt modelId="{00D2D7C8-6B20-4A13-ABE7-B8B97C5A5B62}" type="parTrans" cxnId="{3F3DE9EC-F5B1-456F-B73F-8F909062404C}">
      <dgm:prSet/>
      <dgm:spPr/>
      <dgm:t>
        <a:bodyPr/>
        <a:lstStyle/>
        <a:p>
          <a:endParaRPr lang="ru-RU"/>
        </a:p>
      </dgm:t>
    </dgm:pt>
    <dgm:pt modelId="{2C86CC77-2D02-4405-BF23-B7665CDEE09B}" type="sibTrans" cxnId="{3F3DE9EC-F5B1-456F-B73F-8F909062404C}">
      <dgm:prSet/>
      <dgm:spPr/>
      <dgm:t>
        <a:bodyPr/>
        <a:lstStyle/>
        <a:p>
          <a:endParaRPr lang="ru-RU"/>
        </a:p>
      </dgm:t>
    </dgm:pt>
    <dgm:pt modelId="{C7E2F2A3-1286-4318-82FC-9984A937C8DF}">
      <dgm:prSet phldrT="[Текст]" custT="1"/>
      <dgm:spPr/>
      <dgm:t>
        <a:bodyPr/>
        <a:lstStyle/>
        <a:p>
          <a:r>
            <a:rPr lang="ru-RU" sz="2000" dirty="0" err="1" smtClean="0"/>
            <a:t>Кошти</a:t>
          </a:r>
          <a:r>
            <a:rPr lang="ru-RU" sz="2000" dirty="0" smtClean="0"/>
            <a:t> </a:t>
          </a:r>
          <a:r>
            <a:rPr lang="ru-RU" sz="2000" dirty="0" err="1" smtClean="0"/>
            <a:t>спеціального</a:t>
          </a:r>
          <a:r>
            <a:rPr lang="ru-RU" sz="2000" dirty="0" smtClean="0"/>
            <a:t> фонду </a:t>
          </a:r>
          <a:r>
            <a:rPr lang="ru-RU" sz="2000" dirty="0" err="1" smtClean="0"/>
            <a:t>використані</a:t>
          </a:r>
          <a:r>
            <a:rPr lang="ru-RU" sz="2000" dirty="0" smtClean="0"/>
            <a:t> в </a:t>
          </a:r>
          <a:r>
            <a:rPr lang="ru-RU" sz="2000" dirty="0" err="1" smtClean="0"/>
            <a:t>сумі</a:t>
          </a:r>
          <a:r>
            <a:rPr lang="ru-RU" sz="2000" dirty="0" smtClean="0"/>
            <a:t> 4 млн. 603,2 </a:t>
          </a:r>
          <a:r>
            <a:rPr lang="ru-RU" sz="2000" dirty="0" err="1" smtClean="0"/>
            <a:t>тис.грн</a:t>
          </a:r>
          <a:r>
            <a:rPr lang="ru-RU" sz="2000" dirty="0" smtClean="0"/>
            <a:t> </a:t>
          </a:r>
          <a:r>
            <a:rPr lang="ru-RU" sz="2000" dirty="0" err="1" smtClean="0"/>
            <a:t>або</a:t>
          </a:r>
          <a:r>
            <a:rPr lang="ru-RU" sz="2000" dirty="0" smtClean="0"/>
            <a:t> </a:t>
          </a:r>
          <a:r>
            <a:rPr lang="ru-RU" sz="2000" dirty="0" smtClean="0">
              <a:solidFill>
                <a:schemeClr val="bg1"/>
              </a:solidFill>
            </a:rPr>
            <a:t>49,8% </a:t>
          </a:r>
          <a:r>
            <a:rPr lang="ru-RU" sz="2000" dirty="0" err="1" smtClean="0"/>
            <a:t>від</a:t>
          </a:r>
          <a:r>
            <a:rPr lang="ru-RU" sz="2000" dirty="0" smtClean="0"/>
            <a:t> плану на </a:t>
          </a:r>
          <a:r>
            <a:rPr lang="ru-RU" sz="2000" dirty="0" err="1" smtClean="0"/>
            <a:t>рік</a:t>
          </a:r>
          <a:r>
            <a:rPr lang="ru-RU" sz="2000" dirty="0" smtClean="0"/>
            <a:t>.</a:t>
          </a:r>
          <a:endParaRPr lang="ru-RU" sz="2000" dirty="0"/>
        </a:p>
      </dgm:t>
    </dgm:pt>
    <dgm:pt modelId="{2B421503-ABFF-4EF6-B3AE-405422B86F9D}" type="parTrans" cxnId="{FB489662-8AA1-4C4D-96A1-78A7CDC23398}">
      <dgm:prSet/>
      <dgm:spPr/>
      <dgm:t>
        <a:bodyPr/>
        <a:lstStyle/>
        <a:p>
          <a:endParaRPr lang="ru-RU"/>
        </a:p>
      </dgm:t>
    </dgm:pt>
    <dgm:pt modelId="{2850FAE8-CAD1-40DE-ACA7-7E194528330C}" type="sibTrans" cxnId="{FB489662-8AA1-4C4D-96A1-78A7CDC23398}">
      <dgm:prSet/>
      <dgm:spPr/>
      <dgm:t>
        <a:bodyPr/>
        <a:lstStyle/>
        <a:p>
          <a:endParaRPr lang="ru-RU"/>
        </a:p>
      </dgm:t>
    </dgm:pt>
    <dgm:pt modelId="{86FFB6F6-FD4A-4D0F-82C4-45DB6765C41F}" type="pres">
      <dgm:prSet presAssocID="{EA8D9B9C-1D48-4305-974F-2124D838AD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03468D-1D08-40FF-BA42-5B09D678CBBB}" type="pres">
      <dgm:prSet presAssocID="{6B879333-D4E0-4CBF-BA82-4C81D10FF10A}" presName="vertOne" presStyleCnt="0"/>
      <dgm:spPr/>
    </dgm:pt>
    <dgm:pt modelId="{D2002568-57F7-45A9-B7E3-1550404D14EB}" type="pres">
      <dgm:prSet presAssocID="{6B879333-D4E0-4CBF-BA82-4C81D10FF10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38D092-3702-41F5-9B52-C520A914EEF1}" type="pres">
      <dgm:prSet presAssocID="{6B879333-D4E0-4CBF-BA82-4C81D10FF10A}" presName="parTransOne" presStyleCnt="0"/>
      <dgm:spPr/>
    </dgm:pt>
    <dgm:pt modelId="{23B6D9A0-4FA5-4D46-8F13-BBA4A1EDFAAE}" type="pres">
      <dgm:prSet presAssocID="{6B879333-D4E0-4CBF-BA82-4C81D10FF10A}" presName="horzOne" presStyleCnt="0"/>
      <dgm:spPr/>
    </dgm:pt>
    <dgm:pt modelId="{2CFACA70-D022-4EA6-9690-A519477C4C5E}" type="pres">
      <dgm:prSet presAssocID="{40B59608-0B36-43A0-AC88-4F122D7166A1}" presName="vertTwo" presStyleCnt="0"/>
      <dgm:spPr/>
    </dgm:pt>
    <dgm:pt modelId="{5578A327-E035-4D29-943B-AF562C5A0A2A}" type="pres">
      <dgm:prSet presAssocID="{40B59608-0B36-43A0-AC88-4F122D7166A1}" presName="txTwo" presStyleLbl="node2" presStyleIdx="0" presStyleCnt="2" custScaleX="146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6352E-1648-4EA7-A749-8390D9242A68}" type="pres">
      <dgm:prSet presAssocID="{40B59608-0B36-43A0-AC88-4F122D7166A1}" presName="horzTwo" presStyleCnt="0"/>
      <dgm:spPr/>
    </dgm:pt>
    <dgm:pt modelId="{538B69D9-B205-4A74-9689-4D8FB57C3837}" type="pres">
      <dgm:prSet presAssocID="{2C86CC77-2D02-4405-BF23-B7665CDEE09B}" presName="sibSpaceTwo" presStyleCnt="0"/>
      <dgm:spPr/>
    </dgm:pt>
    <dgm:pt modelId="{5DED2E0B-29C7-4726-A543-7A2D943DCB48}" type="pres">
      <dgm:prSet presAssocID="{C7E2F2A3-1286-4318-82FC-9984A937C8DF}" presName="vertTwo" presStyleCnt="0"/>
      <dgm:spPr/>
    </dgm:pt>
    <dgm:pt modelId="{830E08BC-8B49-4061-90B5-9E1CA68D3D84}" type="pres">
      <dgm:prSet presAssocID="{C7E2F2A3-1286-4318-82FC-9984A937C8D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A8063-6B2A-420B-94D1-B4B02A6C8E72}" type="pres">
      <dgm:prSet presAssocID="{C7E2F2A3-1286-4318-82FC-9984A937C8DF}" presName="horzTwo" presStyleCnt="0"/>
      <dgm:spPr/>
    </dgm:pt>
  </dgm:ptLst>
  <dgm:cxnLst>
    <dgm:cxn modelId="{2E525F42-BC71-4FD1-B8CC-1B8A10864417}" type="presOf" srcId="{C7E2F2A3-1286-4318-82FC-9984A937C8DF}" destId="{830E08BC-8B49-4061-90B5-9E1CA68D3D84}" srcOrd="0" destOrd="0" presId="urn:microsoft.com/office/officeart/2005/8/layout/hierarchy4"/>
    <dgm:cxn modelId="{1FD193BA-5D2A-4E14-9011-A58CCD0DFEE3}" srcId="{EA8D9B9C-1D48-4305-974F-2124D838ADA6}" destId="{6B879333-D4E0-4CBF-BA82-4C81D10FF10A}" srcOrd="0" destOrd="0" parTransId="{B4FCAE69-CCD5-4824-BDAD-F03CB43488AF}" sibTransId="{1F009385-FD5F-4478-ABDC-462D48D68EE6}"/>
    <dgm:cxn modelId="{3F3DE9EC-F5B1-456F-B73F-8F909062404C}" srcId="{6B879333-D4E0-4CBF-BA82-4C81D10FF10A}" destId="{40B59608-0B36-43A0-AC88-4F122D7166A1}" srcOrd="0" destOrd="0" parTransId="{00D2D7C8-6B20-4A13-ABE7-B8B97C5A5B62}" sibTransId="{2C86CC77-2D02-4405-BF23-B7665CDEE09B}"/>
    <dgm:cxn modelId="{3C93BFF4-C392-4F44-A72D-81D9F6667BD4}" type="presOf" srcId="{6B879333-D4E0-4CBF-BA82-4C81D10FF10A}" destId="{D2002568-57F7-45A9-B7E3-1550404D14EB}" srcOrd="0" destOrd="0" presId="urn:microsoft.com/office/officeart/2005/8/layout/hierarchy4"/>
    <dgm:cxn modelId="{FB489662-8AA1-4C4D-96A1-78A7CDC23398}" srcId="{6B879333-D4E0-4CBF-BA82-4C81D10FF10A}" destId="{C7E2F2A3-1286-4318-82FC-9984A937C8DF}" srcOrd="1" destOrd="0" parTransId="{2B421503-ABFF-4EF6-B3AE-405422B86F9D}" sibTransId="{2850FAE8-CAD1-40DE-ACA7-7E194528330C}"/>
    <dgm:cxn modelId="{20C2A18F-297D-4772-A28A-72EE89A2B039}" type="presOf" srcId="{EA8D9B9C-1D48-4305-974F-2124D838ADA6}" destId="{86FFB6F6-FD4A-4D0F-82C4-45DB6765C41F}" srcOrd="0" destOrd="0" presId="urn:microsoft.com/office/officeart/2005/8/layout/hierarchy4"/>
    <dgm:cxn modelId="{20CFF16C-E6F1-4C8D-A849-0DB1B0047C64}" type="presOf" srcId="{40B59608-0B36-43A0-AC88-4F122D7166A1}" destId="{5578A327-E035-4D29-943B-AF562C5A0A2A}" srcOrd="0" destOrd="0" presId="urn:microsoft.com/office/officeart/2005/8/layout/hierarchy4"/>
    <dgm:cxn modelId="{1E376C9D-E11F-4EEB-AFA9-3B8A2D1F546F}" type="presParOf" srcId="{86FFB6F6-FD4A-4D0F-82C4-45DB6765C41F}" destId="{2103468D-1D08-40FF-BA42-5B09D678CBBB}" srcOrd="0" destOrd="0" presId="urn:microsoft.com/office/officeart/2005/8/layout/hierarchy4"/>
    <dgm:cxn modelId="{9BF38CBC-9863-47A6-976A-BA2CFD0D39F7}" type="presParOf" srcId="{2103468D-1D08-40FF-BA42-5B09D678CBBB}" destId="{D2002568-57F7-45A9-B7E3-1550404D14EB}" srcOrd="0" destOrd="0" presId="urn:microsoft.com/office/officeart/2005/8/layout/hierarchy4"/>
    <dgm:cxn modelId="{08CB1951-872A-484D-BD9E-F84C405FE888}" type="presParOf" srcId="{2103468D-1D08-40FF-BA42-5B09D678CBBB}" destId="{D138D092-3702-41F5-9B52-C520A914EEF1}" srcOrd="1" destOrd="0" presId="urn:microsoft.com/office/officeart/2005/8/layout/hierarchy4"/>
    <dgm:cxn modelId="{EDD3D1A0-EE17-4964-A88F-FDFF00DDF16D}" type="presParOf" srcId="{2103468D-1D08-40FF-BA42-5B09D678CBBB}" destId="{23B6D9A0-4FA5-4D46-8F13-BBA4A1EDFAAE}" srcOrd="2" destOrd="0" presId="urn:microsoft.com/office/officeart/2005/8/layout/hierarchy4"/>
    <dgm:cxn modelId="{DCCF89FC-F9E6-4CF8-A106-053B026230C5}" type="presParOf" srcId="{23B6D9A0-4FA5-4D46-8F13-BBA4A1EDFAAE}" destId="{2CFACA70-D022-4EA6-9690-A519477C4C5E}" srcOrd="0" destOrd="0" presId="urn:microsoft.com/office/officeart/2005/8/layout/hierarchy4"/>
    <dgm:cxn modelId="{D6A7A1F4-9959-490F-8E3F-D5B02DDEA8CF}" type="presParOf" srcId="{2CFACA70-D022-4EA6-9690-A519477C4C5E}" destId="{5578A327-E035-4D29-943B-AF562C5A0A2A}" srcOrd="0" destOrd="0" presId="urn:microsoft.com/office/officeart/2005/8/layout/hierarchy4"/>
    <dgm:cxn modelId="{5416E7BA-CB3D-4E77-B2FF-23B27C3CC157}" type="presParOf" srcId="{2CFACA70-D022-4EA6-9690-A519477C4C5E}" destId="{8F86352E-1648-4EA7-A749-8390D9242A68}" srcOrd="1" destOrd="0" presId="urn:microsoft.com/office/officeart/2005/8/layout/hierarchy4"/>
    <dgm:cxn modelId="{0DC9FF4E-E733-4F4F-BE46-0BA6EEEF4A16}" type="presParOf" srcId="{23B6D9A0-4FA5-4D46-8F13-BBA4A1EDFAAE}" destId="{538B69D9-B205-4A74-9689-4D8FB57C3837}" srcOrd="1" destOrd="0" presId="urn:microsoft.com/office/officeart/2005/8/layout/hierarchy4"/>
    <dgm:cxn modelId="{FBE5C20A-7980-4C4C-AC27-0FD767F8B3AA}" type="presParOf" srcId="{23B6D9A0-4FA5-4D46-8F13-BBA4A1EDFAAE}" destId="{5DED2E0B-29C7-4726-A543-7A2D943DCB48}" srcOrd="2" destOrd="0" presId="urn:microsoft.com/office/officeart/2005/8/layout/hierarchy4"/>
    <dgm:cxn modelId="{07733174-0A1A-46BE-82D8-FC5C50621E8A}" type="presParOf" srcId="{5DED2E0B-29C7-4726-A543-7A2D943DCB48}" destId="{830E08BC-8B49-4061-90B5-9E1CA68D3D84}" srcOrd="0" destOrd="0" presId="urn:microsoft.com/office/officeart/2005/8/layout/hierarchy4"/>
    <dgm:cxn modelId="{F33995AC-9886-47F0-844F-50A48D98379D}" type="presParOf" srcId="{5DED2E0B-29C7-4726-A543-7A2D943DCB48}" destId="{5BEA8063-6B2A-420B-94D1-B4B02A6C8E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F26E92-D2F9-42CD-9566-0F431232D492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1BCFFB-2D92-44E9-B4F2-12F298FF0C33}">
      <dgm:prSet phldrT="[Текст]" custT="1"/>
      <dgm:spPr/>
      <dgm:t>
        <a:bodyPr/>
        <a:lstStyle/>
        <a:p>
          <a:pPr algn="ctr"/>
          <a:endParaRPr lang="ru-RU" sz="1200" b="1" dirty="0"/>
        </a:p>
      </dgm:t>
    </dgm:pt>
    <dgm:pt modelId="{AFBA5F0A-C523-44E6-9DA2-A0DD99A990B2}" type="parTrans" cxnId="{12EB5FB9-2134-4E8A-A6F7-D997CB58A746}">
      <dgm:prSet/>
      <dgm:spPr/>
      <dgm:t>
        <a:bodyPr/>
        <a:lstStyle/>
        <a:p>
          <a:endParaRPr lang="ru-RU"/>
        </a:p>
      </dgm:t>
    </dgm:pt>
    <dgm:pt modelId="{1F1A7491-F232-4817-89CE-258C2AFE4C77}" type="sibTrans" cxnId="{12EB5FB9-2134-4E8A-A6F7-D997CB58A746}">
      <dgm:prSet/>
      <dgm:spPr/>
      <dgm:t>
        <a:bodyPr/>
        <a:lstStyle/>
        <a:p>
          <a:endParaRPr lang="ru-RU"/>
        </a:p>
      </dgm:t>
    </dgm:pt>
    <dgm:pt modelId="{4868B12F-B5F9-4097-A71B-73E599128A32}">
      <dgm:prSet phldrT="[Текст]" custT="1"/>
      <dgm:spPr/>
      <dgm:t>
        <a:bodyPr/>
        <a:lstStyle/>
        <a:p>
          <a:pPr algn="ctr"/>
          <a:endParaRPr lang="ru-RU" sz="1200" b="1" dirty="0"/>
        </a:p>
      </dgm:t>
    </dgm:pt>
    <dgm:pt modelId="{51D903FD-92C7-4DFE-BB45-1B9901CA3C3D}" type="parTrans" cxnId="{4B7440F6-C9F7-4839-96AF-0B3ED009164A}">
      <dgm:prSet/>
      <dgm:spPr/>
      <dgm:t>
        <a:bodyPr/>
        <a:lstStyle/>
        <a:p>
          <a:endParaRPr lang="ru-RU"/>
        </a:p>
      </dgm:t>
    </dgm:pt>
    <dgm:pt modelId="{54E9E5D0-55C4-426A-A24A-B8804F0CB389}" type="sibTrans" cxnId="{4B7440F6-C9F7-4839-96AF-0B3ED009164A}">
      <dgm:prSet/>
      <dgm:spPr/>
      <dgm:t>
        <a:bodyPr/>
        <a:lstStyle/>
        <a:p>
          <a:endParaRPr lang="ru-RU"/>
        </a:p>
      </dgm:t>
    </dgm:pt>
    <dgm:pt modelId="{F277EA6B-D37F-4BF3-8B7D-35840C777B2A}">
      <dgm:prSet phldrT="[Текст]" custT="1"/>
      <dgm:spPr/>
      <dgm:t>
        <a:bodyPr/>
        <a:lstStyle/>
        <a:p>
          <a:pPr algn="ctr"/>
          <a:endParaRPr lang="ru-RU" sz="1200" b="1" dirty="0"/>
        </a:p>
      </dgm:t>
    </dgm:pt>
    <dgm:pt modelId="{6468FC0A-A192-4BAB-AFE4-4BC4755E9FFF}" type="parTrans" cxnId="{56A3E269-71ED-4F82-8708-996B8DBB00CF}">
      <dgm:prSet/>
      <dgm:spPr/>
      <dgm:t>
        <a:bodyPr/>
        <a:lstStyle/>
        <a:p>
          <a:endParaRPr lang="ru-RU"/>
        </a:p>
      </dgm:t>
    </dgm:pt>
    <dgm:pt modelId="{4CB34158-F2A5-44DC-A9DA-8102E3F84FBB}" type="sibTrans" cxnId="{56A3E269-71ED-4F82-8708-996B8DBB00CF}">
      <dgm:prSet/>
      <dgm:spPr/>
      <dgm:t>
        <a:bodyPr/>
        <a:lstStyle/>
        <a:p>
          <a:endParaRPr lang="ru-RU"/>
        </a:p>
      </dgm:t>
    </dgm:pt>
    <dgm:pt modelId="{FE0C6E68-2213-4149-94B5-4E5B4FCD2324}">
      <dgm:prSet phldrT="[Текст]" custT="1"/>
      <dgm:spPr/>
      <dgm:t>
        <a:bodyPr/>
        <a:lstStyle/>
        <a:p>
          <a:pPr algn="ctr"/>
          <a:endParaRPr lang="ru-RU" sz="1200" b="1" dirty="0"/>
        </a:p>
      </dgm:t>
    </dgm:pt>
    <dgm:pt modelId="{D921D544-98CA-4B5C-A262-2196C080B5DA}" type="parTrans" cxnId="{E34B9F4B-A50F-479B-9B51-4C505841F375}">
      <dgm:prSet/>
      <dgm:spPr/>
      <dgm:t>
        <a:bodyPr/>
        <a:lstStyle/>
        <a:p>
          <a:endParaRPr lang="ru-RU"/>
        </a:p>
      </dgm:t>
    </dgm:pt>
    <dgm:pt modelId="{7ED9713C-ED61-492D-8DCE-4E16AD158C9D}" type="sibTrans" cxnId="{E34B9F4B-A50F-479B-9B51-4C505841F375}">
      <dgm:prSet/>
      <dgm:spPr/>
      <dgm:t>
        <a:bodyPr/>
        <a:lstStyle/>
        <a:p>
          <a:endParaRPr lang="ru-RU"/>
        </a:p>
      </dgm:t>
    </dgm:pt>
    <dgm:pt modelId="{3FC3D29B-3032-46F3-A6E3-5F6E02B1F293}">
      <dgm:prSet/>
      <dgm:spPr/>
      <dgm:t>
        <a:bodyPr/>
        <a:lstStyle/>
        <a:p>
          <a:pPr algn="ctr"/>
          <a:r>
            <a:rPr lang="ru-RU" b="1" dirty="0" smtClean="0"/>
            <a:t>на </a:t>
          </a:r>
          <a:r>
            <a:rPr lang="ru-RU" b="1" dirty="0" err="1" smtClean="0"/>
            <a:t>заробітну</a:t>
          </a:r>
          <a:r>
            <a:rPr lang="ru-RU" b="1" dirty="0" smtClean="0"/>
            <a:t> плату – 29 млн. 240,5 </a:t>
          </a:r>
          <a:r>
            <a:rPr lang="ru-RU" b="1" dirty="0" err="1" smtClean="0"/>
            <a:t>тис.грн</a:t>
          </a:r>
          <a:r>
            <a:rPr lang="ru-RU" b="1" dirty="0" smtClean="0"/>
            <a:t>. (36,1%)</a:t>
          </a:r>
          <a:endParaRPr lang="ru-RU" b="1" dirty="0"/>
        </a:p>
      </dgm:t>
    </dgm:pt>
    <dgm:pt modelId="{000273B4-A3C5-4167-8B1A-8949E57F751E}" type="parTrans" cxnId="{89C5A6AF-C735-406E-B0B1-AD4569714AFB}">
      <dgm:prSet/>
      <dgm:spPr/>
      <dgm:t>
        <a:bodyPr/>
        <a:lstStyle/>
        <a:p>
          <a:endParaRPr lang="ru-RU"/>
        </a:p>
      </dgm:t>
    </dgm:pt>
    <dgm:pt modelId="{D5358D36-34EB-436E-BBA7-A3C32961C392}" type="sibTrans" cxnId="{89C5A6AF-C735-406E-B0B1-AD4569714AFB}">
      <dgm:prSet/>
      <dgm:spPr/>
      <dgm:t>
        <a:bodyPr/>
        <a:lstStyle/>
        <a:p>
          <a:endParaRPr lang="ru-RU"/>
        </a:p>
      </dgm:t>
    </dgm:pt>
    <dgm:pt modelId="{98A36D02-D739-4E60-9124-287E1D80E984}">
      <dgm:prSet/>
      <dgm:spPr/>
      <dgm:t>
        <a:bodyPr/>
        <a:lstStyle/>
        <a:p>
          <a:pPr algn="ctr"/>
          <a:r>
            <a:rPr lang="ru-RU" b="1" dirty="0" smtClean="0"/>
            <a:t>оплату </a:t>
          </a:r>
          <a:r>
            <a:rPr lang="ru-RU" b="1" dirty="0" err="1" smtClean="0"/>
            <a:t>енергоносіїв</a:t>
          </a:r>
          <a:r>
            <a:rPr lang="ru-RU" b="1" dirty="0" smtClean="0"/>
            <a:t> – 4 млн. 859,8 </a:t>
          </a:r>
          <a:r>
            <a:rPr lang="ru-RU" b="1" dirty="0" err="1" smtClean="0"/>
            <a:t>тис.грн</a:t>
          </a:r>
          <a:r>
            <a:rPr lang="ru-RU" b="1" dirty="0" smtClean="0"/>
            <a:t>.(6,0%)</a:t>
          </a:r>
          <a:endParaRPr lang="ru-RU" b="1" dirty="0"/>
        </a:p>
      </dgm:t>
    </dgm:pt>
    <dgm:pt modelId="{805C713B-4D7B-45D3-BF75-9D59008C69CC}" type="parTrans" cxnId="{0EF22814-6F47-47AE-A5DF-6915F2858B9C}">
      <dgm:prSet/>
      <dgm:spPr/>
      <dgm:t>
        <a:bodyPr/>
        <a:lstStyle/>
        <a:p>
          <a:endParaRPr lang="ru-RU"/>
        </a:p>
      </dgm:t>
    </dgm:pt>
    <dgm:pt modelId="{0CBE72B0-FCA1-4AEB-8184-7BF32393C836}" type="sibTrans" cxnId="{0EF22814-6F47-47AE-A5DF-6915F2858B9C}">
      <dgm:prSet/>
      <dgm:spPr/>
      <dgm:t>
        <a:bodyPr/>
        <a:lstStyle/>
        <a:p>
          <a:endParaRPr lang="ru-RU"/>
        </a:p>
      </dgm:t>
    </dgm:pt>
    <dgm:pt modelId="{70AFC98A-1E2F-4B49-AA06-5EA1D908F010}">
      <dgm:prSet/>
      <dgm:spPr/>
      <dgm:t>
        <a:bodyPr/>
        <a:lstStyle/>
        <a:p>
          <a:pPr algn="ctr"/>
          <a:r>
            <a:rPr lang="ru-RU" b="1" dirty="0" err="1" smtClean="0"/>
            <a:t>харчування</a:t>
          </a:r>
          <a:r>
            <a:rPr lang="ru-RU" b="1" dirty="0" smtClean="0"/>
            <a:t> – 1 млн. 485 тис. </a:t>
          </a:r>
          <a:r>
            <a:rPr lang="ru-RU" b="1" dirty="0" err="1" smtClean="0"/>
            <a:t>грн</a:t>
          </a:r>
          <a:r>
            <a:rPr lang="ru-RU" b="1" dirty="0" smtClean="0"/>
            <a:t>.(1,8%)</a:t>
          </a:r>
          <a:endParaRPr lang="ru-RU" b="1" dirty="0"/>
        </a:p>
      </dgm:t>
    </dgm:pt>
    <dgm:pt modelId="{13F8D4FD-609D-4D5B-B98D-91F0F0559E15}" type="parTrans" cxnId="{C06E385B-9129-4C0D-BE72-18D86A0D3C6D}">
      <dgm:prSet/>
      <dgm:spPr/>
      <dgm:t>
        <a:bodyPr/>
        <a:lstStyle/>
        <a:p>
          <a:endParaRPr lang="ru-RU"/>
        </a:p>
      </dgm:t>
    </dgm:pt>
    <dgm:pt modelId="{1ACD262C-FFAE-4B2E-9A49-FF94EFA8CF38}" type="sibTrans" cxnId="{C06E385B-9129-4C0D-BE72-18D86A0D3C6D}">
      <dgm:prSet/>
      <dgm:spPr/>
      <dgm:t>
        <a:bodyPr/>
        <a:lstStyle/>
        <a:p>
          <a:endParaRPr lang="ru-RU"/>
        </a:p>
      </dgm:t>
    </dgm:pt>
    <dgm:pt modelId="{17F39FE4-3901-4C30-B315-748EEF6FC039}">
      <dgm:prSet/>
      <dgm:spPr/>
      <dgm:t>
        <a:bodyPr/>
        <a:lstStyle/>
        <a:p>
          <a:pPr algn="ctr"/>
          <a:r>
            <a:rPr lang="ru-RU" b="1" dirty="0" err="1" smtClean="0"/>
            <a:t>трансферти</a:t>
          </a:r>
          <a:r>
            <a:rPr lang="ru-RU" b="1" dirty="0" smtClean="0"/>
            <a:t> </a:t>
          </a:r>
          <a:r>
            <a:rPr lang="ru-RU" b="1" dirty="0" err="1" smtClean="0"/>
            <a:t>населенню</a:t>
          </a:r>
          <a:r>
            <a:rPr lang="ru-RU" b="1" dirty="0" smtClean="0"/>
            <a:t> – 42 млн. 630,2 тис. </a:t>
          </a:r>
          <a:r>
            <a:rPr lang="ru-RU" b="1" dirty="0" err="1" smtClean="0"/>
            <a:t>грн</a:t>
          </a:r>
          <a:r>
            <a:rPr lang="ru-RU" b="1" dirty="0" smtClean="0"/>
            <a:t>.(52,7%)</a:t>
          </a:r>
          <a:endParaRPr lang="ru-RU" b="1" dirty="0"/>
        </a:p>
      </dgm:t>
    </dgm:pt>
    <dgm:pt modelId="{D0922E25-C555-4F03-A000-61231997EE37}" type="parTrans" cxnId="{9A674E15-51FA-42C4-A59A-8F4B1E91D1B0}">
      <dgm:prSet/>
      <dgm:spPr/>
      <dgm:t>
        <a:bodyPr/>
        <a:lstStyle/>
        <a:p>
          <a:endParaRPr lang="ru-RU"/>
        </a:p>
      </dgm:t>
    </dgm:pt>
    <dgm:pt modelId="{228E8ED5-FDFC-45C6-9D32-6835E58174CB}" type="sibTrans" cxnId="{9A674E15-51FA-42C4-A59A-8F4B1E91D1B0}">
      <dgm:prSet/>
      <dgm:spPr/>
      <dgm:t>
        <a:bodyPr/>
        <a:lstStyle/>
        <a:p>
          <a:endParaRPr lang="ru-RU"/>
        </a:p>
      </dgm:t>
    </dgm:pt>
    <dgm:pt modelId="{EBB81E49-06B7-4AE7-BE59-02005B57E200}">
      <dgm:prSet/>
      <dgm:spPr/>
      <dgm:t>
        <a:bodyPr/>
        <a:lstStyle/>
        <a:p>
          <a:pPr algn="ctr"/>
          <a:endParaRPr lang="ru-RU" b="1" dirty="0"/>
        </a:p>
      </dgm:t>
    </dgm:pt>
    <dgm:pt modelId="{9D396FE2-6754-44BC-BFF1-4598AFED2C3B}" type="parTrans" cxnId="{3A56A60D-950C-47F8-9BF8-8D3128F2240D}">
      <dgm:prSet/>
      <dgm:spPr/>
      <dgm:t>
        <a:bodyPr/>
        <a:lstStyle/>
        <a:p>
          <a:endParaRPr lang="ru-RU"/>
        </a:p>
      </dgm:t>
    </dgm:pt>
    <dgm:pt modelId="{2D649A18-1851-43C5-AFF4-2000FD906D06}" type="sibTrans" cxnId="{3A56A60D-950C-47F8-9BF8-8D3128F2240D}">
      <dgm:prSet/>
      <dgm:spPr/>
      <dgm:t>
        <a:bodyPr/>
        <a:lstStyle/>
        <a:p>
          <a:endParaRPr lang="ru-RU"/>
        </a:p>
      </dgm:t>
    </dgm:pt>
    <dgm:pt modelId="{84EB44CE-2A17-49C1-BF47-542A6917E94F}">
      <dgm:prSet/>
      <dgm:spPr/>
      <dgm:t>
        <a:bodyPr/>
        <a:lstStyle/>
        <a:p>
          <a:pPr algn="ctr"/>
          <a:r>
            <a:rPr lang="ru-RU" b="1" dirty="0" err="1" smtClean="0"/>
            <a:t>трансферти</a:t>
          </a:r>
          <a:r>
            <a:rPr lang="ru-RU" b="1" dirty="0" smtClean="0"/>
            <a:t> </a:t>
          </a:r>
          <a:r>
            <a:rPr lang="ru-RU" b="1" dirty="0" err="1" smtClean="0"/>
            <a:t>іншим</a:t>
          </a:r>
          <a:r>
            <a:rPr lang="ru-RU" b="1" dirty="0" smtClean="0"/>
            <a:t> бюджетам – 74,5 </a:t>
          </a:r>
          <a:r>
            <a:rPr lang="ru-RU" b="1" dirty="0" err="1" smtClean="0"/>
            <a:t>тис.грн</a:t>
          </a:r>
          <a:r>
            <a:rPr lang="ru-RU" b="1" dirty="0" smtClean="0"/>
            <a:t> (0,1%)</a:t>
          </a:r>
          <a:endParaRPr lang="ru-RU" b="1" dirty="0"/>
        </a:p>
      </dgm:t>
    </dgm:pt>
    <dgm:pt modelId="{60ABB6CB-B658-4A8B-B6F2-A535212EDEFB}" type="parTrans" cxnId="{882D1E71-4FF7-4FA2-9EDD-6E664FB4CDBC}">
      <dgm:prSet/>
      <dgm:spPr/>
      <dgm:t>
        <a:bodyPr/>
        <a:lstStyle/>
        <a:p>
          <a:endParaRPr lang="ru-RU"/>
        </a:p>
      </dgm:t>
    </dgm:pt>
    <dgm:pt modelId="{0B137671-6267-47B7-A2EB-3E54CFD669E2}" type="sibTrans" cxnId="{882D1E71-4FF7-4FA2-9EDD-6E664FB4CDBC}">
      <dgm:prSet/>
      <dgm:spPr/>
      <dgm:t>
        <a:bodyPr/>
        <a:lstStyle/>
        <a:p>
          <a:endParaRPr lang="ru-RU"/>
        </a:p>
      </dgm:t>
    </dgm:pt>
    <dgm:pt modelId="{F6640FA3-204B-4E2A-9156-FA59AA72E534}" type="pres">
      <dgm:prSet presAssocID="{CCF26E92-D2F9-42CD-9566-0F431232D4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DCEC3-E6FA-4BBC-9BE4-C0194538ADD2}" type="pres">
      <dgm:prSet presAssocID="{E51BCFFB-2D92-44E9-B4F2-12F298FF0C33}" presName="composite" presStyleCnt="0"/>
      <dgm:spPr/>
      <dgm:t>
        <a:bodyPr/>
        <a:lstStyle/>
        <a:p>
          <a:endParaRPr lang="ru-RU"/>
        </a:p>
      </dgm:t>
    </dgm:pt>
    <dgm:pt modelId="{D86560CA-3A5F-4483-B9BC-B625ADA888C0}" type="pres">
      <dgm:prSet presAssocID="{E51BCFFB-2D92-44E9-B4F2-12F298FF0C3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11381-27F0-4612-A18A-56692B8B3B7F}" type="pres">
      <dgm:prSet presAssocID="{E51BCFFB-2D92-44E9-B4F2-12F298FF0C3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2C269-0C4F-4E87-94C0-4483D51A8FA4}" type="pres">
      <dgm:prSet presAssocID="{1F1A7491-F232-4817-89CE-258C2AFE4C77}" presName="sp" presStyleCnt="0"/>
      <dgm:spPr/>
      <dgm:t>
        <a:bodyPr/>
        <a:lstStyle/>
        <a:p>
          <a:endParaRPr lang="ru-RU"/>
        </a:p>
      </dgm:t>
    </dgm:pt>
    <dgm:pt modelId="{FC057A20-DFAE-4512-8DFB-303529C53489}" type="pres">
      <dgm:prSet presAssocID="{F277EA6B-D37F-4BF3-8B7D-35840C777B2A}" presName="composite" presStyleCnt="0"/>
      <dgm:spPr/>
      <dgm:t>
        <a:bodyPr/>
        <a:lstStyle/>
        <a:p>
          <a:endParaRPr lang="ru-RU"/>
        </a:p>
      </dgm:t>
    </dgm:pt>
    <dgm:pt modelId="{5703E8F9-547E-4C66-B487-9F6072243B52}" type="pres">
      <dgm:prSet presAssocID="{F277EA6B-D37F-4BF3-8B7D-35840C777B2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95381-A632-44E1-86DD-0C013AAF365A}" type="pres">
      <dgm:prSet presAssocID="{F277EA6B-D37F-4BF3-8B7D-35840C777B2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279A-FEE5-4ED4-AABB-488EF2640A56}" type="pres">
      <dgm:prSet presAssocID="{4CB34158-F2A5-44DC-A9DA-8102E3F84FBB}" presName="sp" presStyleCnt="0"/>
      <dgm:spPr/>
      <dgm:t>
        <a:bodyPr/>
        <a:lstStyle/>
        <a:p>
          <a:endParaRPr lang="ru-RU"/>
        </a:p>
      </dgm:t>
    </dgm:pt>
    <dgm:pt modelId="{00CF0FC7-7EC9-4547-9A78-D308A7A44FDD}" type="pres">
      <dgm:prSet presAssocID="{FE0C6E68-2213-4149-94B5-4E5B4FCD2324}" presName="composite" presStyleCnt="0"/>
      <dgm:spPr/>
      <dgm:t>
        <a:bodyPr/>
        <a:lstStyle/>
        <a:p>
          <a:endParaRPr lang="ru-RU"/>
        </a:p>
      </dgm:t>
    </dgm:pt>
    <dgm:pt modelId="{A6B29001-F428-49AA-B58D-F075C7FF9C0B}" type="pres">
      <dgm:prSet presAssocID="{FE0C6E68-2213-4149-94B5-4E5B4FCD232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090E1-2DA9-43D4-BE38-FCC9671C05E2}" type="pres">
      <dgm:prSet presAssocID="{FE0C6E68-2213-4149-94B5-4E5B4FCD232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4B616-6E3E-452F-A29E-B7A71148FABC}" type="pres">
      <dgm:prSet presAssocID="{7ED9713C-ED61-492D-8DCE-4E16AD158C9D}" presName="sp" presStyleCnt="0"/>
      <dgm:spPr/>
      <dgm:t>
        <a:bodyPr/>
        <a:lstStyle/>
        <a:p>
          <a:endParaRPr lang="ru-RU"/>
        </a:p>
      </dgm:t>
    </dgm:pt>
    <dgm:pt modelId="{6C2D237D-39F6-40CD-A57C-3E83F17ED580}" type="pres">
      <dgm:prSet presAssocID="{4868B12F-B5F9-4097-A71B-73E599128A32}" presName="composite" presStyleCnt="0"/>
      <dgm:spPr/>
      <dgm:t>
        <a:bodyPr/>
        <a:lstStyle/>
        <a:p>
          <a:endParaRPr lang="ru-RU"/>
        </a:p>
      </dgm:t>
    </dgm:pt>
    <dgm:pt modelId="{01CA96C1-3234-44A0-9767-35516E19030F}" type="pres">
      <dgm:prSet presAssocID="{4868B12F-B5F9-4097-A71B-73E599128A3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520DE-DC9B-4053-8695-5EDEAD5221E7}" type="pres">
      <dgm:prSet presAssocID="{4868B12F-B5F9-4097-A71B-73E599128A3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F1030-641D-4C0E-BBFD-8DB3D1D0682B}" type="pres">
      <dgm:prSet presAssocID="{54E9E5D0-55C4-426A-A24A-B8804F0CB389}" presName="sp" presStyleCnt="0"/>
      <dgm:spPr/>
      <dgm:t>
        <a:bodyPr/>
        <a:lstStyle/>
        <a:p>
          <a:endParaRPr lang="ru-RU"/>
        </a:p>
      </dgm:t>
    </dgm:pt>
    <dgm:pt modelId="{9FD8E237-1784-4BFB-A981-6A04BB2F4DF5}" type="pres">
      <dgm:prSet presAssocID="{EBB81E49-06B7-4AE7-BE59-02005B57E200}" presName="composite" presStyleCnt="0"/>
      <dgm:spPr/>
      <dgm:t>
        <a:bodyPr/>
        <a:lstStyle/>
        <a:p>
          <a:endParaRPr lang="ru-RU"/>
        </a:p>
      </dgm:t>
    </dgm:pt>
    <dgm:pt modelId="{07E6A22D-CFC0-402E-900F-C722D1DD5683}" type="pres">
      <dgm:prSet presAssocID="{EBB81E49-06B7-4AE7-BE59-02005B57E20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EC645-1393-4806-8AEB-347EE1492605}" type="pres">
      <dgm:prSet presAssocID="{EBB81E49-06B7-4AE7-BE59-02005B57E20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54444-1E9C-4F47-A9FA-A47EFE0E5193}" type="presOf" srcId="{F277EA6B-D37F-4BF3-8B7D-35840C777B2A}" destId="{5703E8F9-547E-4C66-B487-9F6072243B52}" srcOrd="0" destOrd="0" presId="urn:microsoft.com/office/officeart/2005/8/layout/chevron2"/>
    <dgm:cxn modelId="{C06E385B-9129-4C0D-BE72-18D86A0D3C6D}" srcId="{FE0C6E68-2213-4149-94B5-4E5B4FCD2324}" destId="{70AFC98A-1E2F-4B49-AA06-5EA1D908F010}" srcOrd="0" destOrd="0" parTransId="{13F8D4FD-609D-4D5B-B98D-91F0F0559E15}" sibTransId="{1ACD262C-FFAE-4B2E-9A49-FF94EFA8CF38}"/>
    <dgm:cxn modelId="{E34B9F4B-A50F-479B-9B51-4C505841F375}" srcId="{CCF26E92-D2F9-42CD-9566-0F431232D492}" destId="{FE0C6E68-2213-4149-94B5-4E5B4FCD2324}" srcOrd="2" destOrd="0" parTransId="{D921D544-98CA-4B5C-A262-2196C080B5DA}" sibTransId="{7ED9713C-ED61-492D-8DCE-4E16AD158C9D}"/>
    <dgm:cxn modelId="{3E333076-9CDE-4987-969F-02DE7471A82C}" type="presOf" srcId="{FE0C6E68-2213-4149-94B5-4E5B4FCD2324}" destId="{A6B29001-F428-49AA-B58D-F075C7FF9C0B}" srcOrd="0" destOrd="0" presId="urn:microsoft.com/office/officeart/2005/8/layout/chevron2"/>
    <dgm:cxn modelId="{B41706DD-08C2-44BB-802A-970D4E13D425}" type="presOf" srcId="{E51BCFFB-2D92-44E9-B4F2-12F298FF0C33}" destId="{D86560CA-3A5F-4483-B9BC-B625ADA888C0}" srcOrd="0" destOrd="0" presId="urn:microsoft.com/office/officeart/2005/8/layout/chevron2"/>
    <dgm:cxn modelId="{3A56A60D-950C-47F8-9BF8-8D3128F2240D}" srcId="{CCF26E92-D2F9-42CD-9566-0F431232D492}" destId="{EBB81E49-06B7-4AE7-BE59-02005B57E200}" srcOrd="4" destOrd="0" parTransId="{9D396FE2-6754-44BC-BFF1-4598AFED2C3B}" sibTransId="{2D649A18-1851-43C5-AFF4-2000FD906D06}"/>
    <dgm:cxn modelId="{AB721E33-BCF7-4DB3-9802-C9673DD8413D}" type="presOf" srcId="{EBB81E49-06B7-4AE7-BE59-02005B57E200}" destId="{07E6A22D-CFC0-402E-900F-C722D1DD5683}" srcOrd="0" destOrd="0" presId="urn:microsoft.com/office/officeart/2005/8/layout/chevron2"/>
    <dgm:cxn modelId="{C4565BF6-4AFD-4F4B-9DB0-560ECEDF78BB}" type="presOf" srcId="{4868B12F-B5F9-4097-A71B-73E599128A32}" destId="{01CA96C1-3234-44A0-9767-35516E19030F}" srcOrd="0" destOrd="0" presId="urn:microsoft.com/office/officeart/2005/8/layout/chevron2"/>
    <dgm:cxn modelId="{803FFAC9-AE3C-4C13-8D26-3D576178B55C}" type="presOf" srcId="{70AFC98A-1E2F-4B49-AA06-5EA1D908F010}" destId="{11B090E1-2DA9-43D4-BE38-FCC9671C05E2}" srcOrd="0" destOrd="0" presId="urn:microsoft.com/office/officeart/2005/8/layout/chevron2"/>
    <dgm:cxn modelId="{DC78F200-A680-4ED5-A677-506560FB22E5}" type="presOf" srcId="{17F39FE4-3901-4C30-B315-748EEF6FC039}" destId="{258520DE-DC9B-4053-8695-5EDEAD5221E7}" srcOrd="0" destOrd="0" presId="urn:microsoft.com/office/officeart/2005/8/layout/chevron2"/>
    <dgm:cxn modelId="{37846B2D-9F81-4ACA-9148-260635D394A4}" type="presOf" srcId="{84EB44CE-2A17-49C1-BF47-542A6917E94F}" destId="{47AEC645-1393-4806-8AEB-347EE1492605}" srcOrd="0" destOrd="0" presId="urn:microsoft.com/office/officeart/2005/8/layout/chevron2"/>
    <dgm:cxn modelId="{89C5A6AF-C735-406E-B0B1-AD4569714AFB}" srcId="{E51BCFFB-2D92-44E9-B4F2-12F298FF0C33}" destId="{3FC3D29B-3032-46F3-A6E3-5F6E02B1F293}" srcOrd="0" destOrd="0" parTransId="{000273B4-A3C5-4167-8B1A-8949E57F751E}" sibTransId="{D5358D36-34EB-436E-BBA7-A3C32961C392}"/>
    <dgm:cxn modelId="{4B7440F6-C9F7-4839-96AF-0B3ED009164A}" srcId="{CCF26E92-D2F9-42CD-9566-0F431232D492}" destId="{4868B12F-B5F9-4097-A71B-73E599128A32}" srcOrd="3" destOrd="0" parTransId="{51D903FD-92C7-4DFE-BB45-1B9901CA3C3D}" sibTransId="{54E9E5D0-55C4-426A-A24A-B8804F0CB389}"/>
    <dgm:cxn modelId="{56A3E269-71ED-4F82-8708-996B8DBB00CF}" srcId="{CCF26E92-D2F9-42CD-9566-0F431232D492}" destId="{F277EA6B-D37F-4BF3-8B7D-35840C777B2A}" srcOrd="1" destOrd="0" parTransId="{6468FC0A-A192-4BAB-AFE4-4BC4755E9FFF}" sibTransId="{4CB34158-F2A5-44DC-A9DA-8102E3F84FBB}"/>
    <dgm:cxn modelId="{9A674E15-51FA-42C4-A59A-8F4B1E91D1B0}" srcId="{4868B12F-B5F9-4097-A71B-73E599128A32}" destId="{17F39FE4-3901-4C30-B315-748EEF6FC039}" srcOrd="0" destOrd="0" parTransId="{D0922E25-C555-4F03-A000-61231997EE37}" sibTransId="{228E8ED5-FDFC-45C6-9D32-6835E58174CB}"/>
    <dgm:cxn modelId="{741378A4-2A65-405B-A71D-CCA290F93031}" type="presOf" srcId="{98A36D02-D739-4E60-9124-287E1D80E984}" destId="{C8E95381-A632-44E1-86DD-0C013AAF365A}" srcOrd="0" destOrd="0" presId="urn:microsoft.com/office/officeart/2005/8/layout/chevron2"/>
    <dgm:cxn modelId="{12EB5FB9-2134-4E8A-A6F7-D997CB58A746}" srcId="{CCF26E92-D2F9-42CD-9566-0F431232D492}" destId="{E51BCFFB-2D92-44E9-B4F2-12F298FF0C33}" srcOrd="0" destOrd="0" parTransId="{AFBA5F0A-C523-44E6-9DA2-A0DD99A990B2}" sibTransId="{1F1A7491-F232-4817-89CE-258C2AFE4C77}"/>
    <dgm:cxn modelId="{882D1E71-4FF7-4FA2-9EDD-6E664FB4CDBC}" srcId="{EBB81E49-06B7-4AE7-BE59-02005B57E200}" destId="{84EB44CE-2A17-49C1-BF47-542A6917E94F}" srcOrd="0" destOrd="0" parTransId="{60ABB6CB-B658-4A8B-B6F2-A535212EDEFB}" sibTransId="{0B137671-6267-47B7-A2EB-3E54CFD669E2}"/>
    <dgm:cxn modelId="{037B85B1-87F2-40F2-B35F-A73C596F89E5}" type="presOf" srcId="{CCF26E92-D2F9-42CD-9566-0F431232D492}" destId="{F6640FA3-204B-4E2A-9156-FA59AA72E534}" srcOrd="0" destOrd="0" presId="urn:microsoft.com/office/officeart/2005/8/layout/chevron2"/>
    <dgm:cxn modelId="{27AACF42-9DED-4640-B159-87D6064602FE}" type="presOf" srcId="{3FC3D29B-3032-46F3-A6E3-5F6E02B1F293}" destId="{24D11381-27F0-4612-A18A-56692B8B3B7F}" srcOrd="0" destOrd="0" presId="urn:microsoft.com/office/officeart/2005/8/layout/chevron2"/>
    <dgm:cxn modelId="{0EF22814-6F47-47AE-A5DF-6915F2858B9C}" srcId="{F277EA6B-D37F-4BF3-8B7D-35840C777B2A}" destId="{98A36D02-D739-4E60-9124-287E1D80E984}" srcOrd="0" destOrd="0" parTransId="{805C713B-4D7B-45D3-BF75-9D59008C69CC}" sibTransId="{0CBE72B0-FCA1-4AEB-8184-7BF32393C836}"/>
    <dgm:cxn modelId="{2E8E03D0-57ED-452E-B285-98824776A390}" type="presParOf" srcId="{F6640FA3-204B-4E2A-9156-FA59AA72E534}" destId="{A7CDCEC3-E6FA-4BBC-9BE4-C0194538ADD2}" srcOrd="0" destOrd="0" presId="urn:microsoft.com/office/officeart/2005/8/layout/chevron2"/>
    <dgm:cxn modelId="{ECE0FADA-7C55-4698-96D4-B6742702D257}" type="presParOf" srcId="{A7CDCEC3-E6FA-4BBC-9BE4-C0194538ADD2}" destId="{D86560CA-3A5F-4483-B9BC-B625ADA888C0}" srcOrd="0" destOrd="0" presId="urn:microsoft.com/office/officeart/2005/8/layout/chevron2"/>
    <dgm:cxn modelId="{029CE4F8-2323-40C5-B59E-467A473DFE9F}" type="presParOf" srcId="{A7CDCEC3-E6FA-4BBC-9BE4-C0194538ADD2}" destId="{24D11381-27F0-4612-A18A-56692B8B3B7F}" srcOrd="1" destOrd="0" presId="urn:microsoft.com/office/officeart/2005/8/layout/chevron2"/>
    <dgm:cxn modelId="{29F524B5-939D-46A7-AB44-B300B12AB28B}" type="presParOf" srcId="{F6640FA3-204B-4E2A-9156-FA59AA72E534}" destId="{1682C269-0C4F-4E87-94C0-4483D51A8FA4}" srcOrd="1" destOrd="0" presId="urn:microsoft.com/office/officeart/2005/8/layout/chevron2"/>
    <dgm:cxn modelId="{B0BE80BC-E138-4E08-B575-3D347A2F7043}" type="presParOf" srcId="{F6640FA3-204B-4E2A-9156-FA59AA72E534}" destId="{FC057A20-DFAE-4512-8DFB-303529C53489}" srcOrd="2" destOrd="0" presId="urn:microsoft.com/office/officeart/2005/8/layout/chevron2"/>
    <dgm:cxn modelId="{C5DE747D-0B24-4289-B90E-1194935775E9}" type="presParOf" srcId="{FC057A20-DFAE-4512-8DFB-303529C53489}" destId="{5703E8F9-547E-4C66-B487-9F6072243B52}" srcOrd="0" destOrd="0" presId="urn:microsoft.com/office/officeart/2005/8/layout/chevron2"/>
    <dgm:cxn modelId="{EF2E504D-A85C-4996-A29D-5549F1E6F132}" type="presParOf" srcId="{FC057A20-DFAE-4512-8DFB-303529C53489}" destId="{C8E95381-A632-44E1-86DD-0C013AAF365A}" srcOrd="1" destOrd="0" presId="urn:microsoft.com/office/officeart/2005/8/layout/chevron2"/>
    <dgm:cxn modelId="{08598238-2170-4D26-93C3-EF151607E3CD}" type="presParOf" srcId="{F6640FA3-204B-4E2A-9156-FA59AA72E534}" destId="{73AD279A-FEE5-4ED4-AABB-488EF2640A56}" srcOrd="3" destOrd="0" presId="urn:microsoft.com/office/officeart/2005/8/layout/chevron2"/>
    <dgm:cxn modelId="{CBC215CE-39A0-4E82-96AC-81C01A05B674}" type="presParOf" srcId="{F6640FA3-204B-4E2A-9156-FA59AA72E534}" destId="{00CF0FC7-7EC9-4547-9A78-D308A7A44FDD}" srcOrd="4" destOrd="0" presId="urn:microsoft.com/office/officeart/2005/8/layout/chevron2"/>
    <dgm:cxn modelId="{DA2063E8-27E1-4033-BA28-F6B7AE50DE11}" type="presParOf" srcId="{00CF0FC7-7EC9-4547-9A78-D308A7A44FDD}" destId="{A6B29001-F428-49AA-B58D-F075C7FF9C0B}" srcOrd="0" destOrd="0" presId="urn:microsoft.com/office/officeart/2005/8/layout/chevron2"/>
    <dgm:cxn modelId="{534305CE-AEC7-46A4-A5CD-7D0138E7907C}" type="presParOf" srcId="{00CF0FC7-7EC9-4547-9A78-D308A7A44FDD}" destId="{11B090E1-2DA9-43D4-BE38-FCC9671C05E2}" srcOrd="1" destOrd="0" presId="urn:microsoft.com/office/officeart/2005/8/layout/chevron2"/>
    <dgm:cxn modelId="{96436C5E-2338-4684-A2A7-675C7030FFF9}" type="presParOf" srcId="{F6640FA3-204B-4E2A-9156-FA59AA72E534}" destId="{07F4B616-6E3E-452F-A29E-B7A71148FABC}" srcOrd="5" destOrd="0" presId="urn:microsoft.com/office/officeart/2005/8/layout/chevron2"/>
    <dgm:cxn modelId="{E32E6A25-9C26-4CFD-8998-EAE7D7F9B3E1}" type="presParOf" srcId="{F6640FA3-204B-4E2A-9156-FA59AA72E534}" destId="{6C2D237D-39F6-40CD-A57C-3E83F17ED580}" srcOrd="6" destOrd="0" presId="urn:microsoft.com/office/officeart/2005/8/layout/chevron2"/>
    <dgm:cxn modelId="{0E097EFF-4BBB-4C06-96A7-F79EB5AD88D3}" type="presParOf" srcId="{6C2D237D-39F6-40CD-A57C-3E83F17ED580}" destId="{01CA96C1-3234-44A0-9767-35516E19030F}" srcOrd="0" destOrd="0" presId="urn:microsoft.com/office/officeart/2005/8/layout/chevron2"/>
    <dgm:cxn modelId="{ED0EFCB2-057A-4C0B-BF62-8DA873471EB5}" type="presParOf" srcId="{6C2D237D-39F6-40CD-A57C-3E83F17ED580}" destId="{258520DE-DC9B-4053-8695-5EDEAD5221E7}" srcOrd="1" destOrd="0" presId="urn:microsoft.com/office/officeart/2005/8/layout/chevron2"/>
    <dgm:cxn modelId="{DAF7D893-F7F9-44DC-AA72-72A4485C885A}" type="presParOf" srcId="{F6640FA3-204B-4E2A-9156-FA59AA72E534}" destId="{2E1F1030-641D-4C0E-BBFD-8DB3D1D0682B}" srcOrd="7" destOrd="0" presId="urn:microsoft.com/office/officeart/2005/8/layout/chevron2"/>
    <dgm:cxn modelId="{E8C95ACF-03E7-4A65-9899-22A648D561BC}" type="presParOf" srcId="{F6640FA3-204B-4E2A-9156-FA59AA72E534}" destId="{9FD8E237-1784-4BFB-A981-6A04BB2F4DF5}" srcOrd="8" destOrd="0" presId="urn:microsoft.com/office/officeart/2005/8/layout/chevron2"/>
    <dgm:cxn modelId="{CDC1962D-6BB9-41A1-894D-B75D639A5FF9}" type="presParOf" srcId="{9FD8E237-1784-4BFB-A981-6A04BB2F4DF5}" destId="{07E6A22D-CFC0-402E-900F-C722D1DD5683}" srcOrd="0" destOrd="0" presId="urn:microsoft.com/office/officeart/2005/8/layout/chevron2"/>
    <dgm:cxn modelId="{1117885B-A199-45C3-B7D8-80BECC75F912}" type="presParOf" srcId="{9FD8E237-1784-4BFB-A981-6A04BB2F4DF5}" destId="{47AEC645-1393-4806-8AEB-347EE14926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F8E172-6908-43C5-B956-6122E9C623F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53EEF29-50E0-4BBF-8EB2-CDE9F9F8BF8F}">
      <dgm:prSet phldrT="[Текст]" custT="1"/>
      <dgm:spPr/>
      <dgm:t>
        <a:bodyPr/>
        <a:lstStyle/>
        <a:p>
          <a:r>
            <a:rPr lang="uk-UA" sz="1800" dirty="0" smtClean="0"/>
            <a:t>ТОВ «</a:t>
          </a:r>
          <a:r>
            <a:rPr lang="uk-UA" sz="1800" dirty="0" err="1" smtClean="0"/>
            <a:t>Укртранспневматика</a:t>
          </a:r>
          <a:r>
            <a:rPr lang="uk-UA" sz="1800" dirty="0" smtClean="0"/>
            <a:t>» та ТОВ «Крук»  стали лауреатами  конкурсу  «100 кращих товарів Сумщини». </a:t>
          </a:r>
        </a:p>
        <a:p>
          <a:r>
            <a:rPr lang="uk-UA" sz="1800" dirty="0" smtClean="0"/>
            <a:t>ТОВ «Лебединський хлібозавод»  взяв участь у </a:t>
          </a:r>
          <a:r>
            <a:rPr lang="uk-UA" sz="1800" i="0" dirty="0" smtClean="0"/>
            <a:t>виставці</a:t>
          </a:r>
          <a:r>
            <a:rPr lang="uk-UA" sz="1800" i="1" dirty="0" smtClean="0"/>
            <a:t>-</a:t>
          </a:r>
          <a:r>
            <a:rPr lang="uk-UA" sz="1800" i="0" dirty="0" smtClean="0"/>
            <a:t>ярмарку</a:t>
          </a:r>
          <a:r>
            <a:rPr lang="uk-UA" sz="1800" i="1" dirty="0" smtClean="0"/>
            <a:t> «</a:t>
          </a:r>
          <a:r>
            <a:rPr lang="uk-UA" sz="1800" i="0" dirty="0" smtClean="0"/>
            <a:t>Агро</a:t>
          </a:r>
          <a:r>
            <a:rPr lang="uk-UA" sz="1800" dirty="0" smtClean="0"/>
            <a:t>-Сумщина»</a:t>
          </a:r>
          <a:endParaRPr lang="ru-RU" sz="1800" dirty="0"/>
        </a:p>
      </dgm:t>
    </dgm:pt>
    <dgm:pt modelId="{E79D40B6-4C15-493E-988A-02F88C357EA6}" type="parTrans" cxnId="{AA9A786F-31AA-4281-A441-07F75FB2738A}">
      <dgm:prSet/>
      <dgm:spPr/>
      <dgm:t>
        <a:bodyPr/>
        <a:lstStyle/>
        <a:p>
          <a:endParaRPr lang="ru-RU"/>
        </a:p>
      </dgm:t>
    </dgm:pt>
    <dgm:pt modelId="{E25C8C04-F74C-4474-B69E-CDC0AC1E0011}" type="sibTrans" cxnId="{AA9A786F-31AA-4281-A441-07F75FB2738A}">
      <dgm:prSet/>
      <dgm:spPr/>
      <dgm:t>
        <a:bodyPr/>
        <a:lstStyle/>
        <a:p>
          <a:endParaRPr lang="ru-RU"/>
        </a:p>
      </dgm:t>
    </dgm:pt>
    <dgm:pt modelId="{DDD9CF77-15E7-484A-9076-A11D9CAF2309}">
      <dgm:prSet/>
      <dgm:spPr/>
      <dgm:t>
        <a:bodyPr/>
        <a:lstStyle/>
        <a:p>
          <a:r>
            <a:rPr lang="uk-UA" dirty="0" smtClean="0"/>
            <a:t>ТОВ «Крук» взяв участь в            ХІ Міжнародній універсальній виставці міжрегіональної і зовнішньоекономічної співпраці «Слобожанський міст-2014», що відбулася у травні 2014 року у виставковому центрі торгово-промислової палати «</a:t>
          </a:r>
          <a:r>
            <a:rPr lang="uk-UA" dirty="0" err="1" smtClean="0"/>
            <a:t>Іллінський</a:t>
          </a:r>
          <a:r>
            <a:rPr lang="uk-UA" dirty="0" smtClean="0"/>
            <a:t>»</a:t>
          </a:r>
          <a:endParaRPr lang="ru-RU" dirty="0"/>
        </a:p>
      </dgm:t>
    </dgm:pt>
    <dgm:pt modelId="{86F6A870-825F-4F5B-871E-7EA580F32D45}" type="parTrans" cxnId="{EB6C9C8A-E3D7-4B3E-9046-CFF41A84BF83}">
      <dgm:prSet/>
      <dgm:spPr/>
      <dgm:t>
        <a:bodyPr/>
        <a:lstStyle/>
        <a:p>
          <a:endParaRPr lang="ru-RU"/>
        </a:p>
      </dgm:t>
    </dgm:pt>
    <dgm:pt modelId="{F16AD38D-1AF2-4E96-9FBF-0FBF98ED5FDF}" type="sibTrans" cxnId="{EB6C9C8A-E3D7-4B3E-9046-CFF41A84BF83}">
      <dgm:prSet/>
      <dgm:spPr/>
      <dgm:t>
        <a:bodyPr/>
        <a:lstStyle/>
        <a:p>
          <a:endParaRPr lang="ru-RU"/>
        </a:p>
      </dgm:t>
    </dgm:pt>
    <dgm:pt modelId="{B8DB8109-CA98-490C-822A-8F9BE843445F}" type="pres">
      <dgm:prSet presAssocID="{CAF8E172-6908-43C5-B956-6122E9C623F7}" presName="linearFlow" presStyleCnt="0">
        <dgm:presLayoutVars>
          <dgm:dir/>
          <dgm:resizeHandles val="exact"/>
        </dgm:presLayoutVars>
      </dgm:prSet>
      <dgm:spPr/>
    </dgm:pt>
    <dgm:pt modelId="{8BC6C860-DB12-488A-994C-4E2F35DB1CD6}" type="pres">
      <dgm:prSet presAssocID="{753EEF29-50E0-4BBF-8EB2-CDE9F9F8BF8F}" presName="composite" presStyleCnt="0"/>
      <dgm:spPr/>
    </dgm:pt>
    <dgm:pt modelId="{0A70A51D-2089-498A-B24E-0FA3DF7F4FF3}" type="pres">
      <dgm:prSet presAssocID="{753EEF29-50E0-4BBF-8EB2-CDE9F9F8BF8F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0A349A-0D0A-4E7A-B057-2BCDFA341D84}" type="pres">
      <dgm:prSet presAssocID="{753EEF29-50E0-4BBF-8EB2-CDE9F9F8BF8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6CFA0-95F1-4629-A5A0-A1429616A254}" type="pres">
      <dgm:prSet presAssocID="{E25C8C04-F74C-4474-B69E-CDC0AC1E0011}" presName="spacing" presStyleCnt="0"/>
      <dgm:spPr/>
    </dgm:pt>
    <dgm:pt modelId="{69033FA4-5030-434B-9221-F786284DE554}" type="pres">
      <dgm:prSet presAssocID="{DDD9CF77-15E7-484A-9076-A11D9CAF2309}" presName="composite" presStyleCnt="0"/>
      <dgm:spPr/>
    </dgm:pt>
    <dgm:pt modelId="{CE3FB9D1-61EA-41CC-8674-00B86C4191A1}" type="pres">
      <dgm:prSet presAssocID="{DDD9CF77-15E7-484A-9076-A11D9CAF230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06B385-A6FB-4581-8D87-A320C0896811}" type="pres">
      <dgm:prSet presAssocID="{DDD9CF77-15E7-484A-9076-A11D9CAF230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A786F-31AA-4281-A441-07F75FB2738A}" srcId="{CAF8E172-6908-43C5-B956-6122E9C623F7}" destId="{753EEF29-50E0-4BBF-8EB2-CDE9F9F8BF8F}" srcOrd="0" destOrd="0" parTransId="{E79D40B6-4C15-493E-988A-02F88C357EA6}" sibTransId="{E25C8C04-F74C-4474-B69E-CDC0AC1E0011}"/>
    <dgm:cxn modelId="{EB6C9C8A-E3D7-4B3E-9046-CFF41A84BF83}" srcId="{CAF8E172-6908-43C5-B956-6122E9C623F7}" destId="{DDD9CF77-15E7-484A-9076-A11D9CAF2309}" srcOrd="1" destOrd="0" parTransId="{86F6A870-825F-4F5B-871E-7EA580F32D45}" sibTransId="{F16AD38D-1AF2-4E96-9FBF-0FBF98ED5FDF}"/>
    <dgm:cxn modelId="{1724DEC5-1BA5-421D-812A-2A238465FC84}" type="presOf" srcId="{753EEF29-50E0-4BBF-8EB2-CDE9F9F8BF8F}" destId="{5C0A349A-0D0A-4E7A-B057-2BCDFA341D84}" srcOrd="0" destOrd="0" presId="urn:microsoft.com/office/officeart/2005/8/layout/vList3"/>
    <dgm:cxn modelId="{75BC6B57-A668-4315-B5BA-D19623EAAD01}" type="presOf" srcId="{CAF8E172-6908-43C5-B956-6122E9C623F7}" destId="{B8DB8109-CA98-490C-822A-8F9BE843445F}" srcOrd="0" destOrd="0" presId="urn:microsoft.com/office/officeart/2005/8/layout/vList3"/>
    <dgm:cxn modelId="{3E17F5E6-AA44-42B2-8E85-0C3344C61E1B}" type="presOf" srcId="{DDD9CF77-15E7-484A-9076-A11D9CAF2309}" destId="{B706B385-A6FB-4581-8D87-A320C0896811}" srcOrd="0" destOrd="0" presId="urn:microsoft.com/office/officeart/2005/8/layout/vList3"/>
    <dgm:cxn modelId="{6EE8B541-67B2-459B-89E1-D05740710BA1}" type="presParOf" srcId="{B8DB8109-CA98-490C-822A-8F9BE843445F}" destId="{8BC6C860-DB12-488A-994C-4E2F35DB1CD6}" srcOrd="0" destOrd="0" presId="urn:microsoft.com/office/officeart/2005/8/layout/vList3"/>
    <dgm:cxn modelId="{C31D48BD-ACE4-4DB3-BA3C-A2C593DB7ED4}" type="presParOf" srcId="{8BC6C860-DB12-488A-994C-4E2F35DB1CD6}" destId="{0A70A51D-2089-498A-B24E-0FA3DF7F4FF3}" srcOrd="0" destOrd="0" presId="urn:microsoft.com/office/officeart/2005/8/layout/vList3"/>
    <dgm:cxn modelId="{0776EC9F-A828-4694-88EF-18B2C0F2AC99}" type="presParOf" srcId="{8BC6C860-DB12-488A-994C-4E2F35DB1CD6}" destId="{5C0A349A-0D0A-4E7A-B057-2BCDFA341D84}" srcOrd="1" destOrd="0" presId="urn:microsoft.com/office/officeart/2005/8/layout/vList3"/>
    <dgm:cxn modelId="{09EAA3C0-76C0-43FF-AB46-5F282442370D}" type="presParOf" srcId="{B8DB8109-CA98-490C-822A-8F9BE843445F}" destId="{9356CFA0-95F1-4629-A5A0-A1429616A254}" srcOrd="1" destOrd="0" presId="urn:microsoft.com/office/officeart/2005/8/layout/vList3"/>
    <dgm:cxn modelId="{8FC98259-D433-47CA-9AB6-A0B99289DBCA}" type="presParOf" srcId="{B8DB8109-CA98-490C-822A-8F9BE843445F}" destId="{69033FA4-5030-434B-9221-F786284DE554}" srcOrd="2" destOrd="0" presId="urn:microsoft.com/office/officeart/2005/8/layout/vList3"/>
    <dgm:cxn modelId="{7367D35C-D0FF-4B27-A06D-781D1C2B7C88}" type="presParOf" srcId="{69033FA4-5030-434B-9221-F786284DE554}" destId="{CE3FB9D1-61EA-41CC-8674-00B86C4191A1}" srcOrd="0" destOrd="0" presId="urn:microsoft.com/office/officeart/2005/8/layout/vList3"/>
    <dgm:cxn modelId="{430AC75B-D627-43A4-862E-D9CF1BB14C80}" type="presParOf" srcId="{69033FA4-5030-434B-9221-F786284DE554}" destId="{B706B385-A6FB-4581-8D87-A320C08968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6D1A3F-75EB-4E6A-9478-B493329C91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B33E4-3449-49E5-96C2-5FD543C561B9}">
      <dgm:prSet phldrT="[Текст]" custT="1"/>
      <dgm:spPr/>
      <dgm:t>
        <a:bodyPr/>
        <a:lstStyle/>
        <a:p>
          <a:r>
            <a:rPr lang="uk-UA" sz="1600" dirty="0" smtClean="0"/>
            <a:t>Загальний обсяг іноземних інвестицій в економіку міста  склав 645,1 тис. $, що в розрахунку на одну особу населення становить 24,6 $ </a:t>
          </a:r>
          <a:endParaRPr lang="ru-RU" sz="1600" dirty="0"/>
        </a:p>
      </dgm:t>
    </dgm:pt>
    <dgm:pt modelId="{844B259A-36B2-4662-8F38-7096F2121758}" type="parTrans" cxnId="{3B9E8468-5131-4B49-A2C1-FAFEA38F17FC}">
      <dgm:prSet/>
      <dgm:spPr/>
      <dgm:t>
        <a:bodyPr/>
        <a:lstStyle/>
        <a:p>
          <a:endParaRPr lang="ru-RU"/>
        </a:p>
      </dgm:t>
    </dgm:pt>
    <dgm:pt modelId="{B9B9E4E7-91D8-42D2-B624-4887C7ACDF1D}" type="sibTrans" cxnId="{3B9E8468-5131-4B49-A2C1-FAFEA38F17FC}">
      <dgm:prSet/>
      <dgm:spPr/>
      <dgm:t>
        <a:bodyPr/>
        <a:lstStyle/>
        <a:p>
          <a:endParaRPr lang="ru-RU"/>
        </a:p>
      </dgm:t>
    </dgm:pt>
    <dgm:pt modelId="{13F7F5FD-6002-4F77-AF18-569C1CFAE711}">
      <dgm:prSet phldrT="[Текст]" custT="1"/>
      <dgm:spPr/>
      <dgm:t>
        <a:bodyPr/>
        <a:lstStyle/>
        <a:p>
          <a:r>
            <a:rPr lang="uk-UA" sz="1600" dirty="0" smtClean="0"/>
            <a:t>Значні обсяги іноземних інвестицій зосереджені на підприємствах переробної промисловості (93 % від загального обсягу по місту)</a:t>
          </a:r>
          <a:endParaRPr lang="ru-RU" sz="1600" dirty="0"/>
        </a:p>
      </dgm:t>
    </dgm:pt>
    <dgm:pt modelId="{366A0389-94F1-476A-8C2F-23AB063FACCF}" type="parTrans" cxnId="{4B867CE1-1AD6-4380-BF97-EB6A92096A22}">
      <dgm:prSet/>
      <dgm:spPr/>
      <dgm:t>
        <a:bodyPr/>
        <a:lstStyle/>
        <a:p>
          <a:endParaRPr lang="ru-RU"/>
        </a:p>
      </dgm:t>
    </dgm:pt>
    <dgm:pt modelId="{3BC0243C-E5FE-4E4C-B79D-20EE16E8F4EF}" type="sibTrans" cxnId="{4B867CE1-1AD6-4380-BF97-EB6A92096A22}">
      <dgm:prSet/>
      <dgm:spPr/>
      <dgm:t>
        <a:bodyPr/>
        <a:lstStyle/>
        <a:p>
          <a:endParaRPr lang="ru-RU"/>
        </a:p>
      </dgm:t>
    </dgm:pt>
    <dgm:pt modelId="{9179BE68-1388-44EF-A313-D4E2354DFD15}">
      <dgm:prSet phldrT="[Текст]" custT="1"/>
      <dgm:spPr/>
      <dgm:t>
        <a:bodyPr/>
        <a:lstStyle/>
        <a:p>
          <a:r>
            <a:rPr lang="uk-UA" sz="1600" dirty="0" smtClean="0"/>
            <a:t>Експортно-імпортні операції здійснюють 7 підприємств міста. Продукція експортується в Чехію,  Польщу, Росію, Литву, Білорусію, Молдову, Вірменію та Казахстан.</a:t>
          </a:r>
          <a:endParaRPr lang="ru-RU" sz="1600" dirty="0"/>
        </a:p>
      </dgm:t>
    </dgm:pt>
    <dgm:pt modelId="{459BBD5C-DC22-42F3-B3E6-256A0DA91731}" type="parTrans" cxnId="{AE612FF1-189D-4ED6-AFD9-7EC5BAC0F45F}">
      <dgm:prSet/>
      <dgm:spPr/>
      <dgm:t>
        <a:bodyPr/>
        <a:lstStyle/>
        <a:p>
          <a:endParaRPr lang="ru-RU"/>
        </a:p>
      </dgm:t>
    </dgm:pt>
    <dgm:pt modelId="{9E768247-ED77-4439-969A-42EC961AF0F0}" type="sibTrans" cxnId="{AE612FF1-189D-4ED6-AFD9-7EC5BAC0F45F}">
      <dgm:prSet/>
      <dgm:spPr/>
      <dgm:t>
        <a:bodyPr/>
        <a:lstStyle/>
        <a:p>
          <a:endParaRPr lang="ru-RU"/>
        </a:p>
      </dgm:t>
    </dgm:pt>
    <dgm:pt modelId="{621C2E9F-9E32-45B7-8264-F1501E0E0F36}" type="pres">
      <dgm:prSet presAssocID="{4A6D1A3F-75EB-4E6A-9478-B493329C91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A753D-A63B-4CE3-8206-2274344BAEC3}" type="pres">
      <dgm:prSet presAssocID="{357B33E4-3449-49E5-96C2-5FD543C561B9}" presName="parentLin" presStyleCnt="0"/>
      <dgm:spPr/>
    </dgm:pt>
    <dgm:pt modelId="{25AF1BD3-496D-4154-B012-F42376344980}" type="pres">
      <dgm:prSet presAssocID="{357B33E4-3449-49E5-96C2-5FD543C561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83A8755-A507-4D7B-879F-B98659163F16}" type="pres">
      <dgm:prSet presAssocID="{357B33E4-3449-49E5-96C2-5FD543C561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A4476-2C83-403C-9F7C-997572CCF249}" type="pres">
      <dgm:prSet presAssocID="{357B33E4-3449-49E5-96C2-5FD543C561B9}" presName="negativeSpace" presStyleCnt="0"/>
      <dgm:spPr/>
    </dgm:pt>
    <dgm:pt modelId="{67DED552-BD70-453F-9076-BB60064E34EF}" type="pres">
      <dgm:prSet presAssocID="{357B33E4-3449-49E5-96C2-5FD543C561B9}" presName="childText" presStyleLbl="conFgAcc1" presStyleIdx="0" presStyleCnt="3">
        <dgm:presLayoutVars>
          <dgm:bulletEnabled val="1"/>
        </dgm:presLayoutVars>
      </dgm:prSet>
      <dgm:spPr>
        <a:noFill/>
      </dgm:spPr>
    </dgm:pt>
    <dgm:pt modelId="{72B1EF21-44B7-4036-B944-FF287E9732B8}" type="pres">
      <dgm:prSet presAssocID="{B9B9E4E7-91D8-42D2-B624-4887C7ACDF1D}" presName="spaceBetweenRectangles" presStyleCnt="0"/>
      <dgm:spPr/>
    </dgm:pt>
    <dgm:pt modelId="{7657FCF6-D495-4BA7-BC95-2B06214CF20E}" type="pres">
      <dgm:prSet presAssocID="{13F7F5FD-6002-4F77-AF18-569C1CFAE711}" presName="parentLin" presStyleCnt="0"/>
      <dgm:spPr/>
    </dgm:pt>
    <dgm:pt modelId="{CEAD760E-77CB-4024-A971-18ABEF2C73EF}" type="pres">
      <dgm:prSet presAssocID="{13F7F5FD-6002-4F77-AF18-569C1CFAE7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77FE1F8-1695-4992-82FC-FD7B054165CF}" type="pres">
      <dgm:prSet presAssocID="{13F7F5FD-6002-4F77-AF18-569C1CFAE7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4A084-954E-4D64-93F0-BCED47D7BFE0}" type="pres">
      <dgm:prSet presAssocID="{13F7F5FD-6002-4F77-AF18-569C1CFAE711}" presName="negativeSpace" presStyleCnt="0"/>
      <dgm:spPr/>
    </dgm:pt>
    <dgm:pt modelId="{AF0E5165-273F-4508-8F81-17DD87F0511B}" type="pres">
      <dgm:prSet presAssocID="{13F7F5FD-6002-4F77-AF18-569C1CFAE711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9DB5F64D-F6DF-4095-ACAE-70DCD642C73B}" type="pres">
      <dgm:prSet presAssocID="{3BC0243C-E5FE-4E4C-B79D-20EE16E8F4EF}" presName="spaceBetweenRectangles" presStyleCnt="0"/>
      <dgm:spPr/>
    </dgm:pt>
    <dgm:pt modelId="{9B1709FC-C1BE-4529-B368-3DD64E398EA2}" type="pres">
      <dgm:prSet presAssocID="{9179BE68-1388-44EF-A313-D4E2354DFD15}" presName="parentLin" presStyleCnt="0"/>
      <dgm:spPr/>
    </dgm:pt>
    <dgm:pt modelId="{4BD0FFF3-8069-4E4E-B55D-50061F1A799C}" type="pres">
      <dgm:prSet presAssocID="{9179BE68-1388-44EF-A313-D4E2354DFD1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BB00C24-67AE-40E2-BF38-B924DE8E3F3F}" type="pres">
      <dgm:prSet presAssocID="{9179BE68-1388-44EF-A313-D4E2354DFD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1C535-8F3E-4F24-B5CE-1AA8A93E68F9}" type="pres">
      <dgm:prSet presAssocID="{9179BE68-1388-44EF-A313-D4E2354DFD15}" presName="negativeSpace" presStyleCnt="0"/>
      <dgm:spPr/>
    </dgm:pt>
    <dgm:pt modelId="{B2E108B8-0D75-4356-BE6F-E875B10CAA99}" type="pres">
      <dgm:prSet presAssocID="{9179BE68-1388-44EF-A313-D4E2354DFD15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4A78BFA1-37BD-4480-ACD6-EDCD9DCB13E7}" type="presOf" srcId="{357B33E4-3449-49E5-96C2-5FD543C561B9}" destId="{25AF1BD3-496D-4154-B012-F42376344980}" srcOrd="0" destOrd="0" presId="urn:microsoft.com/office/officeart/2005/8/layout/list1"/>
    <dgm:cxn modelId="{B4D40073-B918-45F9-8C61-11E7E385C979}" type="presOf" srcId="{4A6D1A3F-75EB-4E6A-9478-B493329C9142}" destId="{621C2E9F-9E32-45B7-8264-F1501E0E0F36}" srcOrd="0" destOrd="0" presId="urn:microsoft.com/office/officeart/2005/8/layout/list1"/>
    <dgm:cxn modelId="{3B9E8468-5131-4B49-A2C1-FAFEA38F17FC}" srcId="{4A6D1A3F-75EB-4E6A-9478-B493329C9142}" destId="{357B33E4-3449-49E5-96C2-5FD543C561B9}" srcOrd="0" destOrd="0" parTransId="{844B259A-36B2-4662-8F38-7096F2121758}" sibTransId="{B9B9E4E7-91D8-42D2-B624-4887C7ACDF1D}"/>
    <dgm:cxn modelId="{4951C376-B907-49F8-AABC-980CE6C36752}" type="presOf" srcId="{9179BE68-1388-44EF-A313-D4E2354DFD15}" destId="{4BD0FFF3-8069-4E4E-B55D-50061F1A799C}" srcOrd="0" destOrd="0" presId="urn:microsoft.com/office/officeart/2005/8/layout/list1"/>
    <dgm:cxn modelId="{427A6E60-9102-4B9C-B951-F7B3BCF50E43}" type="presOf" srcId="{13F7F5FD-6002-4F77-AF18-569C1CFAE711}" destId="{277FE1F8-1695-4992-82FC-FD7B054165CF}" srcOrd="1" destOrd="0" presId="urn:microsoft.com/office/officeart/2005/8/layout/list1"/>
    <dgm:cxn modelId="{961E58E3-4171-48F1-B799-9BE26BEA67A9}" type="presOf" srcId="{9179BE68-1388-44EF-A313-D4E2354DFD15}" destId="{0BB00C24-67AE-40E2-BF38-B924DE8E3F3F}" srcOrd="1" destOrd="0" presId="urn:microsoft.com/office/officeart/2005/8/layout/list1"/>
    <dgm:cxn modelId="{4B867CE1-1AD6-4380-BF97-EB6A92096A22}" srcId="{4A6D1A3F-75EB-4E6A-9478-B493329C9142}" destId="{13F7F5FD-6002-4F77-AF18-569C1CFAE711}" srcOrd="1" destOrd="0" parTransId="{366A0389-94F1-476A-8C2F-23AB063FACCF}" sibTransId="{3BC0243C-E5FE-4E4C-B79D-20EE16E8F4EF}"/>
    <dgm:cxn modelId="{AE612FF1-189D-4ED6-AFD9-7EC5BAC0F45F}" srcId="{4A6D1A3F-75EB-4E6A-9478-B493329C9142}" destId="{9179BE68-1388-44EF-A313-D4E2354DFD15}" srcOrd="2" destOrd="0" parTransId="{459BBD5C-DC22-42F3-B3E6-256A0DA91731}" sibTransId="{9E768247-ED77-4439-969A-42EC961AF0F0}"/>
    <dgm:cxn modelId="{3AD6D561-8074-412B-B83F-87E22F18372D}" type="presOf" srcId="{13F7F5FD-6002-4F77-AF18-569C1CFAE711}" destId="{CEAD760E-77CB-4024-A971-18ABEF2C73EF}" srcOrd="0" destOrd="0" presId="urn:microsoft.com/office/officeart/2005/8/layout/list1"/>
    <dgm:cxn modelId="{163059E5-4D7A-44BF-B298-11F182384DBE}" type="presOf" srcId="{357B33E4-3449-49E5-96C2-5FD543C561B9}" destId="{783A8755-A507-4D7B-879F-B98659163F16}" srcOrd="1" destOrd="0" presId="urn:microsoft.com/office/officeart/2005/8/layout/list1"/>
    <dgm:cxn modelId="{54CE0487-6966-4788-B076-AF91269C63E9}" type="presParOf" srcId="{621C2E9F-9E32-45B7-8264-F1501E0E0F36}" destId="{19BA753D-A63B-4CE3-8206-2274344BAEC3}" srcOrd="0" destOrd="0" presId="urn:microsoft.com/office/officeart/2005/8/layout/list1"/>
    <dgm:cxn modelId="{BF74F963-D8B3-4B29-8D6F-C30C46D9537E}" type="presParOf" srcId="{19BA753D-A63B-4CE3-8206-2274344BAEC3}" destId="{25AF1BD3-496D-4154-B012-F42376344980}" srcOrd="0" destOrd="0" presId="urn:microsoft.com/office/officeart/2005/8/layout/list1"/>
    <dgm:cxn modelId="{C18D56F4-ECBC-4701-B910-B8466C71901F}" type="presParOf" srcId="{19BA753D-A63B-4CE3-8206-2274344BAEC3}" destId="{783A8755-A507-4D7B-879F-B98659163F16}" srcOrd="1" destOrd="0" presId="urn:microsoft.com/office/officeart/2005/8/layout/list1"/>
    <dgm:cxn modelId="{BC2EC6D8-0A7E-4254-87FA-673FABA8B12D}" type="presParOf" srcId="{621C2E9F-9E32-45B7-8264-F1501E0E0F36}" destId="{86AA4476-2C83-403C-9F7C-997572CCF249}" srcOrd="1" destOrd="0" presId="urn:microsoft.com/office/officeart/2005/8/layout/list1"/>
    <dgm:cxn modelId="{2C293B12-2D9C-46FB-B25B-167586C4698E}" type="presParOf" srcId="{621C2E9F-9E32-45B7-8264-F1501E0E0F36}" destId="{67DED552-BD70-453F-9076-BB60064E34EF}" srcOrd="2" destOrd="0" presId="urn:microsoft.com/office/officeart/2005/8/layout/list1"/>
    <dgm:cxn modelId="{A94D9C07-D7FD-45C9-9A6A-1101CF636DCF}" type="presParOf" srcId="{621C2E9F-9E32-45B7-8264-F1501E0E0F36}" destId="{72B1EF21-44B7-4036-B944-FF287E9732B8}" srcOrd="3" destOrd="0" presId="urn:microsoft.com/office/officeart/2005/8/layout/list1"/>
    <dgm:cxn modelId="{91116738-0272-4F50-A98A-445C4DCC6791}" type="presParOf" srcId="{621C2E9F-9E32-45B7-8264-F1501E0E0F36}" destId="{7657FCF6-D495-4BA7-BC95-2B06214CF20E}" srcOrd="4" destOrd="0" presId="urn:microsoft.com/office/officeart/2005/8/layout/list1"/>
    <dgm:cxn modelId="{F5F965D0-C99B-4D69-94C3-739914B71A37}" type="presParOf" srcId="{7657FCF6-D495-4BA7-BC95-2B06214CF20E}" destId="{CEAD760E-77CB-4024-A971-18ABEF2C73EF}" srcOrd="0" destOrd="0" presId="urn:microsoft.com/office/officeart/2005/8/layout/list1"/>
    <dgm:cxn modelId="{9CA5228F-F1DA-49FF-844B-F3FD6BCD67EB}" type="presParOf" srcId="{7657FCF6-D495-4BA7-BC95-2B06214CF20E}" destId="{277FE1F8-1695-4992-82FC-FD7B054165CF}" srcOrd="1" destOrd="0" presId="urn:microsoft.com/office/officeart/2005/8/layout/list1"/>
    <dgm:cxn modelId="{CAA99564-B265-4FBB-BEE9-E37C9F01236E}" type="presParOf" srcId="{621C2E9F-9E32-45B7-8264-F1501E0E0F36}" destId="{4EF4A084-954E-4D64-93F0-BCED47D7BFE0}" srcOrd="5" destOrd="0" presId="urn:microsoft.com/office/officeart/2005/8/layout/list1"/>
    <dgm:cxn modelId="{D58AD0DF-85D5-42AE-965A-502BE9488951}" type="presParOf" srcId="{621C2E9F-9E32-45B7-8264-F1501E0E0F36}" destId="{AF0E5165-273F-4508-8F81-17DD87F0511B}" srcOrd="6" destOrd="0" presId="urn:microsoft.com/office/officeart/2005/8/layout/list1"/>
    <dgm:cxn modelId="{B6805D06-2DA1-48E5-950F-9C34D803DEEA}" type="presParOf" srcId="{621C2E9F-9E32-45B7-8264-F1501E0E0F36}" destId="{9DB5F64D-F6DF-4095-ACAE-70DCD642C73B}" srcOrd="7" destOrd="0" presId="urn:microsoft.com/office/officeart/2005/8/layout/list1"/>
    <dgm:cxn modelId="{78060BCE-8D75-4EDE-AA06-31A85AD26A9A}" type="presParOf" srcId="{621C2E9F-9E32-45B7-8264-F1501E0E0F36}" destId="{9B1709FC-C1BE-4529-B368-3DD64E398EA2}" srcOrd="8" destOrd="0" presId="urn:microsoft.com/office/officeart/2005/8/layout/list1"/>
    <dgm:cxn modelId="{672769EA-34AB-4F48-BAE8-A8E0B4A02AD3}" type="presParOf" srcId="{9B1709FC-C1BE-4529-B368-3DD64E398EA2}" destId="{4BD0FFF3-8069-4E4E-B55D-50061F1A799C}" srcOrd="0" destOrd="0" presId="urn:microsoft.com/office/officeart/2005/8/layout/list1"/>
    <dgm:cxn modelId="{A61B7F8F-707E-43C2-97CE-00F0EC868BA5}" type="presParOf" srcId="{9B1709FC-C1BE-4529-B368-3DD64E398EA2}" destId="{0BB00C24-67AE-40E2-BF38-B924DE8E3F3F}" srcOrd="1" destOrd="0" presId="urn:microsoft.com/office/officeart/2005/8/layout/list1"/>
    <dgm:cxn modelId="{C05EC785-2839-4A40-9866-BDE7716D59F8}" type="presParOf" srcId="{621C2E9F-9E32-45B7-8264-F1501E0E0F36}" destId="{7B21C535-8F3E-4F24-B5CE-1AA8A93E68F9}" srcOrd="9" destOrd="0" presId="urn:microsoft.com/office/officeart/2005/8/layout/list1"/>
    <dgm:cxn modelId="{5AB7242A-A811-42E5-AF95-59F43249A754}" type="presParOf" srcId="{621C2E9F-9E32-45B7-8264-F1501E0E0F36}" destId="{B2E108B8-0D75-4356-BE6F-E875B10CAA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B6FF60-F15D-4C1C-B090-6EC2FC166183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01CEE3-46A7-4C28-93B2-B6B6492F8F09}">
      <dgm:prSet phldrT="[Текст]"/>
      <dgm:spPr/>
      <dgm:t>
        <a:bodyPr/>
        <a:lstStyle/>
        <a:p>
          <a:endParaRPr lang="ru-RU" dirty="0"/>
        </a:p>
      </dgm:t>
    </dgm:pt>
    <dgm:pt modelId="{862E8383-C1BE-433B-8D96-56640F4E96CD}" type="parTrans" cxnId="{D0883D43-08B1-4AC4-8BDC-E70B92F7A4D6}">
      <dgm:prSet/>
      <dgm:spPr/>
      <dgm:t>
        <a:bodyPr/>
        <a:lstStyle/>
        <a:p>
          <a:endParaRPr lang="ru-RU"/>
        </a:p>
      </dgm:t>
    </dgm:pt>
    <dgm:pt modelId="{3F7D82A0-4081-4F64-B03C-A532C8180ADD}" type="sibTrans" cxnId="{D0883D43-08B1-4AC4-8BDC-E70B92F7A4D6}">
      <dgm:prSet/>
      <dgm:spPr/>
      <dgm:t>
        <a:bodyPr/>
        <a:lstStyle/>
        <a:p>
          <a:endParaRPr lang="ru-RU"/>
        </a:p>
      </dgm:t>
    </dgm:pt>
    <dgm:pt modelId="{3D57AC02-C4D8-49E9-8F00-08450E1E2560}">
      <dgm:prSet phldrT="[Текст]"/>
      <dgm:spPr/>
      <dgm:t>
        <a:bodyPr/>
        <a:lstStyle/>
        <a:p>
          <a:endParaRPr lang="ru-RU" dirty="0"/>
        </a:p>
      </dgm:t>
    </dgm:pt>
    <dgm:pt modelId="{DC736FA2-9677-41A4-A4DC-15E7D89AB624}" type="parTrans" cxnId="{46A3A005-CA3C-4A6C-A2BE-6D5C7FCE4E44}">
      <dgm:prSet/>
      <dgm:spPr/>
      <dgm:t>
        <a:bodyPr/>
        <a:lstStyle/>
        <a:p>
          <a:endParaRPr lang="ru-RU"/>
        </a:p>
      </dgm:t>
    </dgm:pt>
    <dgm:pt modelId="{4ADA4FB9-36C8-43AB-93BC-BD36DEE02D04}" type="sibTrans" cxnId="{46A3A005-CA3C-4A6C-A2BE-6D5C7FCE4E44}">
      <dgm:prSet/>
      <dgm:spPr/>
      <dgm:t>
        <a:bodyPr/>
        <a:lstStyle/>
        <a:p>
          <a:endParaRPr lang="ru-RU"/>
        </a:p>
      </dgm:t>
    </dgm:pt>
    <dgm:pt modelId="{643BA9C2-C6D1-4B3C-A05E-B98601E35992}">
      <dgm:prSet custT="1"/>
      <dgm:spPr/>
      <dgm:t>
        <a:bodyPr/>
        <a:lstStyle/>
        <a:p>
          <a:pPr algn="just"/>
          <a:r>
            <a:rPr lang="uk-UA" sz="1400" dirty="0" smtClean="0"/>
            <a:t>Переважна більшість суб’єктів підприємництва міста задіяна в сфері  торгівлі, крім того, представлені такі галузі, як  виробництво хлібобулочних виробів та харчових продуктів, лісопильне виробництво, надання  побутових послуг, ресторанна  діяльність</a:t>
          </a:r>
          <a:r>
            <a:rPr lang="uk-UA" sz="1400" dirty="0" smtClean="0">
              <a:solidFill>
                <a:srgbClr val="FF0000"/>
              </a:solidFill>
            </a:rPr>
            <a:t>.</a:t>
          </a:r>
          <a:endParaRPr lang="ru-RU" sz="1400" dirty="0">
            <a:solidFill>
              <a:srgbClr val="FF0000"/>
            </a:solidFill>
          </a:endParaRPr>
        </a:p>
      </dgm:t>
    </dgm:pt>
    <dgm:pt modelId="{85E212A4-4D59-40A5-B942-2E35A03F20A2}" type="parTrans" cxnId="{73C32BA1-5C68-4385-8AB3-2763E624A70E}">
      <dgm:prSet/>
      <dgm:spPr/>
      <dgm:t>
        <a:bodyPr/>
        <a:lstStyle/>
        <a:p>
          <a:endParaRPr lang="ru-RU"/>
        </a:p>
      </dgm:t>
    </dgm:pt>
    <dgm:pt modelId="{09610E1B-4010-4025-B55B-B8A871CA28FF}" type="sibTrans" cxnId="{73C32BA1-5C68-4385-8AB3-2763E624A70E}">
      <dgm:prSet/>
      <dgm:spPr/>
      <dgm:t>
        <a:bodyPr/>
        <a:lstStyle/>
        <a:p>
          <a:endParaRPr lang="ru-RU"/>
        </a:p>
      </dgm:t>
    </dgm:pt>
    <dgm:pt modelId="{C439F678-2FD1-4310-B970-F8F75D1505A0}">
      <dgm:prSet custT="1"/>
      <dgm:spPr/>
      <dgm:t>
        <a:bodyPr/>
        <a:lstStyle/>
        <a:p>
          <a:pPr algn="just"/>
          <a:r>
            <a:rPr lang="uk-UA" sz="1500" dirty="0" smtClean="0"/>
            <a:t>на відкриття   власної  справи </a:t>
          </a:r>
          <a:r>
            <a:rPr lang="uk-UA" sz="1500" dirty="0" err="1" smtClean="0"/>
            <a:t>міськрайонним</a:t>
          </a:r>
          <a:r>
            <a:rPr lang="uk-UA" sz="1500" dirty="0" smtClean="0"/>
            <a:t> центром зайнятості надана допомога  20 особам на  суму  263,1 тис. грн.</a:t>
          </a:r>
          <a:endParaRPr lang="ru-RU" sz="1500" dirty="0"/>
        </a:p>
      </dgm:t>
    </dgm:pt>
    <dgm:pt modelId="{DC9DCFC4-4C99-4204-A722-C1760BD3240E}" type="parTrans" cxnId="{9DE7F57A-074E-4851-A9B2-7E776801BD0B}">
      <dgm:prSet/>
      <dgm:spPr/>
      <dgm:t>
        <a:bodyPr/>
        <a:lstStyle/>
        <a:p>
          <a:endParaRPr lang="ru-RU"/>
        </a:p>
      </dgm:t>
    </dgm:pt>
    <dgm:pt modelId="{032A2638-22BF-4E07-9AA7-428F58989280}" type="sibTrans" cxnId="{9DE7F57A-074E-4851-A9B2-7E776801BD0B}">
      <dgm:prSet/>
      <dgm:spPr/>
      <dgm:t>
        <a:bodyPr/>
        <a:lstStyle/>
        <a:p>
          <a:endParaRPr lang="ru-RU"/>
        </a:p>
      </dgm:t>
    </dgm:pt>
    <dgm:pt modelId="{95D80559-09D8-45C1-9A4B-7F97291C7CA2}">
      <dgm:prSet custT="1"/>
      <dgm:spPr/>
      <dgm:t>
        <a:bodyPr/>
        <a:lstStyle/>
        <a:p>
          <a:pPr algn="just"/>
          <a:r>
            <a:rPr lang="ru-RU" sz="1500" dirty="0" smtClean="0"/>
            <a:t>до центру </a:t>
          </a:r>
          <a:r>
            <a:rPr lang="ru-RU" sz="1500" dirty="0" err="1" smtClean="0"/>
            <a:t>надання</a:t>
          </a:r>
          <a:r>
            <a:rPr lang="ru-RU" sz="1500" dirty="0" smtClean="0"/>
            <a:t> </a:t>
          </a:r>
          <a:r>
            <a:rPr lang="ru-RU" sz="1500" dirty="0" err="1" smtClean="0"/>
            <a:t>адміністративних</a:t>
          </a:r>
          <a:r>
            <a:rPr lang="ru-RU" sz="1500" dirty="0" smtClean="0"/>
            <a:t> </a:t>
          </a:r>
          <a:r>
            <a:rPr lang="ru-RU" sz="1500" dirty="0" err="1" smtClean="0"/>
            <a:t>послуг</a:t>
          </a:r>
          <a:r>
            <a:rPr lang="ru-RU" sz="1500" dirty="0" smtClean="0"/>
            <a:t> </a:t>
          </a:r>
          <a:r>
            <a:rPr lang="ru-RU" sz="1500" dirty="0" err="1" smtClean="0"/>
            <a:t>з</a:t>
          </a:r>
          <a:r>
            <a:rPr lang="ru-RU" sz="1500" dirty="0" smtClean="0"/>
            <a:t> початку року </a:t>
          </a:r>
          <a:r>
            <a:rPr lang="ru-RU" sz="1500" dirty="0" err="1" smtClean="0"/>
            <a:t>надійшло</a:t>
          </a:r>
          <a:r>
            <a:rPr lang="ru-RU" sz="1500" dirty="0" smtClean="0"/>
            <a:t> </a:t>
          </a:r>
          <a:r>
            <a:rPr lang="uk-UA" sz="1500" dirty="0" smtClean="0"/>
            <a:t>2376 звернень громадян</a:t>
          </a:r>
          <a:r>
            <a:rPr lang="ru-RU" sz="1500" dirty="0" smtClean="0"/>
            <a:t>, </a:t>
          </a:r>
          <a:r>
            <a:rPr lang="uk-UA" sz="1500" dirty="0" smtClean="0"/>
            <a:t>надано </a:t>
          </a:r>
          <a:r>
            <a:rPr lang="ru-RU" sz="1500" dirty="0" smtClean="0"/>
            <a:t>– </a:t>
          </a:r>
          <a:r>
            <a:rPr lang="uk-UA" sz="1500" dirty="0" smtClean="0"/>
            <a:t>2111 адміністративних послуг.</a:t>
          </a:r>
          <a:endParaRPr lang="ru-RU" sz="1500" dirty="0"/>
        </a:p>
      </dgm:t>
    </dgm:pt>
    <dgm:pt modelId="{9AED9D5D-0030-4AE3-97F1-A51373E74D83}" type="parTrans" cxnId="{B984CE3D-4028-45FB-B4D6-AA756E2F5290}">
      <dgm:prSet/>
      <dgm:spPr/>
      <dgm:t>
        <a:bodyPr/>
        <a:lstStyle/>
        <a:p>
          <a:endParaRPr lang="ru-RU"/>
        </a:p>
      </dgm:t>
    </dgm:pt>
    <dgm:pt modelId="{231C81E8-2B77-487F-9E08-8BA73917317D}" type="sibTrans" cxnId="{B984CE3D-4028-45FB-B4D6-AA756E2F5290}">
      <dgm:prSet/>
      <dgm:spPr/>
      <dgm:t>
        <a:bodyPr/>
        <a:lstStyle/>
        <a:p>
          <a:endParaRPr lang="ru-RU"/>
        </a:p>
      </dgm:t>
    </dgm:pt>
    <dgm:pt modelId="{8851C46F-23E0-4595-B733-0457613573EC}">
      <dgm:prSet phldrT="[Текст]"/>
      <dgm:spPr/>
      <dgm:t>
        <a:bodyPr/>
        <a:lstStyle/>
        <a:p>
          <a:endParaRPr lang="ru-RU" dirty="0"/>
        </a:p>
      </dgm:t>
    </dgm:pt>
    <dgm:pt modelId="{E7AB6F18-83EE-41B4-828E-77938C56609E}" type="sibTrans" cxnId="{5D4C682F-49C8-4D8F-8598-D41CF21B2788}">
      <dgm:prSet/>
      <dgm:spPr/>
      <dgm:t>
        <a:bodyPr/>
        <a:lstStyle/>
        <a:p>
          <a:endParaRPr lang="ru-RU"/>
        </a:p>
      </dgm:t>
    </dgm:pt>
    <dgm:pt modelId="{5860BF61-29C8-4E37-BBA1-15C079AE7C3D}" type="parTrans" cxnId="{5D4C682F-49C8-4D8F-8598-D41CF21B2788}">
      <dgm:prSet/>
      <dgm:spPr/>
      <dgm:t>
        <a:bodyPr/>
        <a:lstStyle/>
        <a:p>
          <a:endParaRPr lang="ru-RU"/>
        </a:p>
      </dgm:t>
    </dgm:pt>
    <dgm:pt modelId="{628C1C0F-6C8F-4904-A409-E077A2AC000F}">
      <dgm:prSet/>
      <dgm:spPr/>
      <dgm:t>
        <a:bodyPr/>
        <a:lstStyle/>
        <a:p>
          <a:endParaRPr lang="ru-RU" dirty="0"/>
        </a:p>
      </dgm:t>
    </dgm:pt>
    <dgm:pt modelId="{8F80BFC0-A7A2-4CDF-8394-58C311FD8DC2}" type="parTrans" cxnId="{5B762ED2-8806-4891-AAC7-46367BF8D94F}">
      <dgm:prSet/>
      <dgm:spPr/>
      <dgm:t>
        <a:bodyPr/>
        <a:lstStyle/>
        <a:p>
          <a:endParaRPr lang="ru-RU"/>
        </a:p>
      </dgm:t>
    </dgm:pt>
    <dgm:pt modelId="{E5C004AC-0D97-40B0-AD2A-C6D25AA5203A}" type="sibTrans" cxnId="{5B762ED2-8806-4891-AAC7-46367BF8D94F}">
      <dgm:prSet/>
      <dgm:spPr/>
      <dgm:t>
        <a:bodyPr/>
        <a:lstStyle/>
        <a:p>
          <a:endParaRPr lang="ru-RU"/>
        </a:p>
      </dgm:t>
    </dgm:pt>
    <dgm:pt modelId="{EFAFAB83-DC1D-4B1F-849F-DB357E5121BC}">
      <dgm:prSet custT="1"/>
      <dgm:spPr/>
      <dgm:t>
        <a:bodyPr/>
        <a:lstStyle/>
        <a:p>
          <a:pPr algn="just"/>
          <a:r>
            <a:rPr lang="uk-UA" sz="1500" dirty="0" smtClean="0"/>
            <a:t>в місті налічується  19 регуляторних актів, з них  рішень міської ради - 18,  виконавчого комітету міської ради – 1.</a:t>
          </a:r>
          <a:endParaRPr lang="ru-RU" sz="1500" dirty="0"/>
        </a:p>
      </dgm:t>
    </dgm:pt>
    <dgm:pt modelId="{0D70F421-4831-45BB-9E43-C373F3050F8F}" type="parTrans" cxnId="{8EFBAA73-8396-4C42-B280-ACA10230C40A}">
      <dgm:prSet/>
      <dgm:spPr/>
      <dgm:t>
        <a:bodyPr/>
        <a:lstStyle/>
        <a:p>
          <a:endParaRPr lang="ru-RU"/>
        </a:p>
      </dgm:t>
    </dgm:pt>
    <dgm:pt modelId="{A223D8A6-8AE0-4FAF-BC6B-5D898DDC983E}" type="sibTrans" cxnId="{8EFBAA73-8396-4C42-B280-ACA10230C40A}">
      <dgm:prSet/>
      <dgm:spPr/>
      <dgm:t>
        <a:bodyPr/>
        <a:lstStyle/>
        <a:p>
          <a:endParaRPr lang="ru-RU"/>
        </a:p>
      </dgm:t>
    </dgm:pt>
    <dgm:pt modelId="{9CAAE2DC-88CB-44A1-97C8-59DA75F9EAC8}" type="pres">
      <dgm:prSet presAssocID="{6FB6FF60-F15D-4C1C-B090-6EC2FC1661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D8E9D-D874-47C5-BBB1-B115C952DCBB}" type="pres">
      <dgm:prSet presAssocID="{B901CEE3-46A7-4C28-93B2-B6B6492F8F09}" presName="composite" presStyleCnt="0"/>
      <dgm:spPr/>
    </dgm:pt>
    <dgm:pt modelId="{E9E1D580-E4BE-46AA-B13D-CEBEC2A4B58B}" type="pres">
      <dgm:prSet presAssocID="{B901CEE3-46A7-4C28-93B2-B6B6492F8F0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B0C5-94F9-4135-B9AD-35C7C14FA155}" type="pres">
      <dgm:prSet presAssocID="{B901CEE3-46A7-4C28-93B2-B6B6492F8F09}" presName="descendantText" presStyleLbl="alignAcc1" presStyleIdx="0" presStyleCnt="4" custScaleY="11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A0A2E-2E66-4AF3-928A-4BEDFCD1EF2A}" type="pres">
      <dgm:prSet presAssocID="{3F7D82A0-4081-4F64-B03C-A532C8180ADD}" presName="sp" presStyleCnt="0"/>
      <dgm:spPr/>
    </dgm:pt>
    <dgm:pt modelId="{9DF54EC0-E3AD-4FCD-AB84-2DEAA041CF05}" type="pres">
      <dgm:prSet presAssocID="{3D57AC02-C4D8-49E9-8F00-08450E1E2560}" presName="composite" presStyleCnt="0"/>
      <dgm:spPr/>
    </dgm:pt>
    <dgm:pt modelId="{39A09CCB-24E3-4AD1-9A6D-5588D204866C}" type="pres">
      <dgm:prSet presAssocID="{3D57AC02-C4D8-49E9-8F00-08450E1E256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E84C5-5AF0-46D6-9FC8-502A7A9F0E85}" type="pres">
      <dgm:prSet presAssocID="{3D57AC02-C4D8-49E9-8F00-08450E1E256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A7F8B-A6B3-43C6-A658-57E04D32088E}" type="pres">
      <dgm:prSet presAssocID="{4ADA4FB9-36C8-43AB-93BC-BD36DEE02D04}" presName="sp" presStyleCnt="0"/>
      <dgm:spPr/>
    </dgm:pt>
    <dgm:pt modelId="{4FCD7655-438B-4EB4-A676-2005594612A3}" type="pres">
      <dgm:prSet presAssocID="{8851C46F-23E0-4595-B733-0457613573EC}" presName="composite" presStyleCnt="0"/>
      <dgm:spPr/>
    </dgm:pt>
    <dgm:pt modelId="{61F4BB2A-899A-440B-ACAC-BB369217E560}" type="pres">
      <dgm:prSet presAssocID="{8851C46F-23E0-4595-B733-0457613573E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F80AB-EB03-48C7-BB86-4AD67B49E368}" type="pres">
      <dgm:prSet presAssocID="{8851C46F-23E0-4595-B733-0457613573E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90446-F7DA-4C30-8589-846DBF654C8E}" type="pres">
      <dgm:prSet presAssocID="{E7AB6F18-83EE-41B4-828E-77938C56609E}" presName="sp" presStyleCnt="0"/>
      <dgm:spPr/>
    </dgm:pt>
    <dgm:pt modelId="{9A9EE3AF-C79E-4BE9-BF0F-C3F950D7482B}" type="pres">
      <dgm:prSet presAssocID="{628C1C0F-6C8F-4904-A409-E077A2AC000F}" presName="composite" presStyleCnt="0"/>
      <dgm:spPr/>
    </dgm:pt>
    <dgm:pt modelId="{DB49054A-C265-49BF-A380-F69682004F9D}" type="pres">
      <dgm:prSet presAssocID="{628C1C0F-6C8F-4904-A409-E077A2AC000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9937B-FA82-4288-8190-E4C80505DB81}" type="pres">
      <dgm:prSet presAssocID="{628C1C0F-6C8F-4904-A409-E077A2AC000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3A005-CA3C-4A6C-A2BE-6D5C7FCE4E44}" srcId="{6FB6FF60-F15D-4C1C-B090-6EC2FC166183}" destId="{3D57AC02-C4D8-49E9-8F00-08450E1E2560}" srcOrd="1" destOrd="0" parTransId="{DC736FA2-9677-41A4-A4DC-15E7D89AB624}" sibTransId="{4ADA4FB9-36C8-43AB-93BC-BD36DEE02D04}"/>
    <dgm:cxn modelId="{44898299-90AE-4703-B207-29CF536AA2EE}" type="presOf" srcId="{643BA9C2-C6D1-4B3C-A05E-B98601E35992}" destId="{E77BB0C5-94F9-4135-B9AD-35C7C14FA155}" srcOrd="0" destOrd="0" presId="urn:microsoft.com/office/officeart/2005/8/layout/chevron2"/>
    <dgm:cxn modelId="{5D4C682F-49C8-4D8F-8598-D41CF21B2788}" srcId="{6FB6FF60-F15D-4C1C-B090-6EC2FC166183}" destId="{8851C46F-23E0-4595-B733-0457613573EC}" srcOrd="2" destOrd="0" parTransId="{5860BF61-29C8-4E37-BBA1-15C079AE7C3D}" sibTransId="{E7AB6F18-83EE-41B4-828E-77938C56609E}"/>
    <dgm:cxn modelId="{1F212423-E85E-4D39-ADB6-1D0E51BE63D7}" type="presOf" srcId="{3D57AC02-C4D8-49E9-8F00-08450E1E2560}" destId="{39A09CCB-24E3-4AD1-9A6D-5588D204866C}" srcOrd="0" destOrd="0" presId="urn:microsoft.com/office/officeart/2005/8/layout/chevron2"/>
    <dgm:cxn modelId="{D0883D43-08B1-4AC4-8BDC-E70B92F7A4D6}" srcId="{6FB6FF60-F15D-4C1C-B090-6EC2FC166183}" destId="{B901CEE3-46A7-4C28-93B2-B6B6492F8F09}" srcOrd="0" destOrd="0" parTransId="{862E8383-C1BE-433B-8D96-56640F4E96CD}" sibTransId="{3F7D82A0-4081-4F64-B03C-A532C8180ADD}"/>
    <dgm:cxn modelId="{7ED19811-A909-488A-A10D-B1C969419837}" type="presOf" srcId="{95D80559-09D8-45C1-9A4B-7F97291C7CA2}" destId="{6EAF80AB-EB03-48C7-BB86-4AD67B49E368}" srcOrd="0" destOrd="0" presId="urn:microsoft.com/office/officeart/2005/8/layout/chevron2"/>
    <dgm:cxn modelId="{9DE7F57A-074E-4851-A9B2-7E776801BD0B}" srcId="{3D57AC02-C4D8-49E9-8F00-08450E1E2560}" destId="{C439F678-2FD1-4310-B970-F8F75D1505A0}" srcOrd="0" destOrd="0" parTransId="{DC9DCFC4-4C99-4204-A722-C1760BD3240E}" sibTransId="{032A2638-22BF-4E07-9AA7-428F58989280}"/>
    <dgm:cxn modelId="{849CDD16-EA97-4CE8-A623-F13C10898CBC}" type="presOf" srcId="{EFAFAB83-DC1D-4B1F-849F-DB357E5121BC}" destId="{D3B9937B-FA82-4288-8190-E4C80505DB81}" srcOrd="0" destOrd="0" presId="urn:microsoft.com/office/officeart/2005/8/layout/chevron2"/>
    <dgm:cxn modelId="{F9D9F538-A17A-4D88-8AFD-4A84B3C3A067}" type="presOf" srcId="{628C1C0F-6C8F-4904-A409-E077A2AC000F}" destId="{DB49054A-C265-49BF-A380-F69682004F9D}" srcOrd="0" destOrd="0" presId="urn:microsoft.com/office/officeart/2005/8/layout/chevron2"/>
    <dgm:cxn modelId="{5B762ED2-8806-4891-AAC7-46367BF8D94F}" srcId="{6FB6FF60-F15D-4C1C-B090-6EC2FC166183}" destId="{628C1C0F-6C8F-4904-A409-E077A2AC000F}" srcOrd="3" destOrd="0" parTransId="{8F80BFC0-A7A2-4CDF-8394-58C311FD8DC2}" sibTransId="{E5C004AC-0D97-40B0-AD2A-C6D25AA5203A}"/>
    <dgm:cxn modelId="{0B3761BB-AB72-409D-A1B2-FCB4E6F35CD8}" type="presOf" srcId="{C439F678-2FD1-4310-B970-F8F75D1505A0}" destId="{EBCE84C5-5AF0-46D6-9FC8-502A7A9F0E85}" srcOrd="0" destOrd="0" presId="urn:microsoft.com/office/officeart/2005/8/layout/chevron2"/>
    <dgm:cxn modelId="{BAB3E615-59B3-445A-B6FC-2DDE8B496122}" type="presOf" srcId="{B901CEE3-46A7-4C28-93B2-B6B6492F8F09}" destId="{E9E1D580-E4BE-46AA-B13D-CEBEC2A4B58B}" srcOrd="0" destOrd="0" presId="urn:microsoft.com/office/officeart/2005/8/layout/chevron2"/>
    <dgm:cxn modelId="{3D799DBD-5DDC-476C-8959-2A6C7A5DCEF5}" type="presOf" srcId="{6FB6FF60-F15D-4C1C-B090-6EC2FC166183}" destId="{9CAAE2DC-88CB-44A1-97C8-59DA75F9EAC8}" srcOrd="0" destOrd="0" presId="urn:microsoft.com/office/officeart/2005/8/layout/chevron2"/>
    <dgm:cxn modelId="{8EFBAA73-8396-4C42-B280-ACA10230C40A}" srcId="{628C1C0F-6C8F-4904-A409-E077A2AC000F}" destId="{EFAFAB83-DC1D-4B1F-849F-DB357E5121BC}" srcOrd="0" destOrd="0" parTransId="{0D70F421-4831-45BB-9E43-C373F3050F8F}" sibTransId="{A223D8A6-8AE0-4FAF-BC6B-5D898DDC983E}"/>
    <dgm:cxn modelId="{B984CE3D-4028-45FB-B4D6-AA756E2F5290}" srcId="{8851C46F-23E0-4595-B733-0457613573EC}" destId="{95D80559-09D8-45C1-9A4B-7F97291C7CA2}" srcOrd="0" destOrd="0" parTransId="{9AED9D5D-0030-4AE3-97F1-A51373E74D83}" sibTransId="{231C81E8-2B77-487F-9E08-8BA73917317D}"/>
    <dgm:cxn modelId="{73C32BA1-5C68-4385-8AB3-2763E624A70E}" srcId="{B901CEE3-46A7-4C28-93B2-B6B6492F8F09}" destId="{643BA9C2-C6D1-4B3C-A05E-B98601E35992}" srcOrd="0" destOrd="0" parTransId="{85E212A4-4D59-40A5-B942-2E35A03F20A2}" sibTransId="{09610E1B-4010-4025-B55B-B8A871CA28FF}"/>
    <dgm:cxn modelId="{2C46324B-FF06-4813-AF39-291A3CC41BF8}" type="presOf" srcId="{8851C46F-23E0-4595-B733-0457613573EC}" destId="{61F4BB2A-899A-440B-ACAC-BB369217E560}" srcOrd="0" destOrd="0" presId="urn:microsoft.com/office/officeart/2005/8/layout/chevron2"/>
    <dgm:cxn modelId="{D3EC8F11-C987-4498-867D-1CA3A53B894B}" type="presParOf" srcId="{9CAAE2DC-88CB-44A1-97C8-59DA75F9EAC8}" destId="{803D8E9D-D874-47C5-BBB1-B115C952DCBB}" srcOrd="0" destOrd="0" presId="urn:microsoft.com/office/officeart/2005/8/layout/chevron2"/>
    <dgm:cxn modelId="{FA9DCDA2-22C7-430F-A41A-DB625107CEF4}" type="presParOf" srcId="{803D8E9D-D874-47C5-BBB1-B115C952DCBB}" destId="{E9E1D580-E4BE-46AA-B13D-CEBEC2A4B58B}" srcOrd="0" destOrd="0" presId="urn:microsoft.com/office/officeart/2005/8/layout/chevron2"/>
    <dgm:cxn modelId="{7BB38474-A331-4228-B25F-D071E88303F0}" type="presParOf" srcId="{803D8E9D-D874-47C5-BBB1-B115C952DCBB}" destId="{E77BB0C5-94F9-4135-B9AD-35C7C14FA155}" srcOrd="1" destOrd="0" presId="urn:microsoft.com/office/officeart/2005/8/layout/chevron2"/>
    <dgm:cxn modelId="{D53BC15D-478F-4348-9B90-E5BE5F5A6B18}" type="presParOf" srcId="{9CAAE2DC-88CB-44A1-97C8-59DA75F9EAC8}" destId="{133A0A2E-2E66-4AF3-928A-4BEDFCD1EF2A}" srcOrd="1" destOrd="0" presId="urn:microsoft.com/office/officeart/2005/8/layout/chevron2"/>
    <dgm:cxn modelId="{5E4691A4-7B8B-475A-B32F-D1C3ED91CD89}" type="presParOf" srcId="{9CAAE2DC-88CB-44A1-97C8-59DA75F9EAC8}" destId="{9DF54EC0-E3AD-4FCD-AB84-2DEAA041CF05}" srcOrd="2" destOrd="0" presId="urn:microsoft.com/office/officeart/2005/8/layout/chevron2"/>
    <dgm:cxn modelId="{25BB1B8C-5243-4DD5-9EA1-B0BBE3B66605}" type="presParOf" srcId="{9DF54EC0-E3AD-4FCD-AB84-2DEAA041CF05}" destId="{39A09CCB-24E3-4AD1-9A6D-5588D204866C}" srcOrd="0" destOrd="0" presId="urn:microsoft.com/office/officeart/2005/8/layout/chevron2"/>
    <dgm:cxn modelId="{2BF91869-8377-4BF9-A83C-DF046156DF78}" type="presParOf" srcId="{9DF54EC0-E3AD-4FCD-AB84-2DEAA041CF05}" destId="{EBCE84C5-5AF0-46D6-9FC8-502A7A9F0E85}" srcOrd="1" destOrd="0" presId="urn:microsoft.com/office/officeart/2005/8/layout/chevron2"/>
    <dgm:cxn modelId="{44B3D46F-9B92-4688-AE08-C2626989A455}" type="presParOf" srcId="{9CAAE2DC-88CB-44A1-97C8-59DA75F9EAC8}" destId="{C4BA7F8B-A6B3-43C6-A658-57E04D32088E}" srcOrd="3" destOrd="0" presId="urn:microsoft.com/office/officeart/2005/8/layout/chevron2"/>
    <dgm:cxn modelId="{6DA02D83-699B-477A-9C03-829E39A1007F}" type="presParOf" srcId="{9CAAE2DC-88CB-44A1-97C8-59DA75F9EAC8}" destId="{4FCD7655-438B-4EB4-A676-2005594612A3}" srcOrd="4" destOrd="0" presId="urn:microsoft.com/office/officeart/2005/8/layout/chevron2"/>
    <dgm:cxn modelId="{53CF246B-DCC4-42AB-9E30-1CB59ADF31AC}" type="presParOf" srcId="{4FCD7655-438B-4EB4-A676-2005594612A3}" destId="{61F4BB2A-899A-440B-ACAC-BB369217E560}" srcOrd="0" destOrd="0" presId="urn:microsoft.com/office/officeart/2005/8/layout/chevron2"/>
    <dgm:cxn modelId="{035FB5DF-6879-444D-BD4F-5343BF9F220E}" type="presParOf" srcId="{4FCD7655-438B-4EB4-A676-2005594612A3}" destId="{6EAF80AB-EB03-48C7-BB86-4AD67B49E368}" srcOrd="1" destOrd="0" presId="urn:microsoft.com/office/officeart/2005/8/layout/chevron2"/>
    <dgm:cxn modelId="{058F32AA-1813-4126-8D90-C873E86BA7F1}" type="presParOf" srcId="{9CAAE2DC-88CB-44A1-97C8-59DA75F9EAC8}" destId="{65490446-F7DA-4C30-8589-846DBF654C8E}" srcOrd="5" destOrd="0" presId="urn:microsoft.com/office/officeart/2005/8/layout/chevron2"/>
    <dgm:cxn modelId="{DACCD95F-1586-4367-AFFE-DE11085EF427}" type="presParOf" srcId="{9CAAE2DC-88CB-44A1-97C8-59DA75F9EAC8}" destId="{9A9EE3AF-C79E-4BE9-BF0F-C3F950D7482B}" srcOrd="6" destOrd="0" presId="urn:microsoft.com/office/officeart/2005/8/layout/chevron2"/>
    <dgm:cxn modelId="{B51BA786-DCC4-477B-AB93-CBEBB67DAF76}" type="presParOf" srcId="{9A9EE3AF-C79E-4BE9-BF0F-C3F950D7482B}" destId="{DB49054A-C265-49BF-A380-F69682004F9D}" srcOrd="0" destOrd="0" presId="urn:microsoft.com/office/officeart/2005/8/layout/chevron2"/>
    <dgm:cxn modelId="{FC6C9908-8FDA-4D8C-9F10-F7D171B18F24}" type="presParOf" srcId="{9A9EE3AF-C79E-4BE9-BF0F-C3F950D7482B}" destId="{D3B9937B-FA82-4288-8190-E4C80505DB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B403D8-ACFF-4866-B3E8-022EBD1B02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B79D10F-CAC0-40B6-AF3D-A52126692103}">
      <dgm:prSet phldrT="[Текст]" custT="1"/>
      <dgm:spPr/>
      <dgm:t>
        <a:bodyPr/>
        <a:lstStyle/>
        <a:p>
          <a:r>
            <a:rPr lang="uk-UA" sz="1600" dirty="0" smtClean="0"/>
            <a:t>Станом на 01.01.2015 р. діє 36 договорів оренди із 24 суб’єктами підприємництва. За 2014 рік від оренди комунального  майна до бюджету надійшло 105,2 тис. грн.</a:t>
          </a:r>
          <a:endParaRPr lang="ru-RU" sz="1600" dirty="0"/>
        </a:p>
      </dgm:t>
    </dgm:pt>
    <dgm:pt modelId="{11AC7B4F-044C-4C52-844E-85740D59C7B2}" type="parTrans" cxnId="{43071CB2-9508-43D1-B973-5ED0A97F9706}">
      <dgm:prSet/>
      <dgm:spPr/>
      <dgm:t>
        <a:bodyPr/>
        <a:lstStyle/>
        <a:p>
          <a:endParaRPr lang="ru-RU"/>
        </a:p>
      </dgm:t>
    </dgm:pt>
    <dgm:pt modelId="{3772D4D3-6BC4-4991-B338-CA94D59C582F}" type="sibTrans" cxnId="{43071CB2-9508-43D1-B973-5ED0A97F9706}">
      <dgm:prSet/>
      <dgm:spPr/>
      <dgm:t>
        <a:bodyPr/>
        <a:lstStyle/>
        <a:p>
          <a:endParaRPr lang="ru-RU"/>
        </a:p>
      </dgm:t>
    </dgm:pt>
    <dgm:pt modelId="{5AD43BEA-D955-44F9-BC6C-0A7FD296A349}">
      <dgm:prSet phldrT="[Текст]" custT="1"/>
      <dgm:spPr/>
      <dgm:t>
        <a:bodyPr/>
        <a:lstStyle/>
        <a:p>
          <a:r>
            <a:rPr lang="uk-UA" sz="1800" dirty="0" smtClean="0"/>
            <a:t>Протягом 2014 року   </a:t>
          </a:r>
          <a:r>
            <a:rPr lang="ru-RU" sz="1800" dirty="0" smtClean="0"/>
            <a:t>передано в </a:t>
          </a:r>
          <a:r>
            <a:rPr lang="ru-RU" sz="1800" dirty="0" err="1" smtClean="0"/>
            <a:t>оренду</a:t>
          </a:r>
          <a:r>
            <a:rPr lang="ru-RU" sz="1800" dirty="0" smtClean="0"/>
            <a:t> 9 </a:t>
          </a:r>
          <a:r>
            <a:rPr lang="ru-RU" sz="1800" dirty="0" err="1" smtClean="0"/>
            <a:t>об’єктів</a:t>
          </a:r>
          <a:r>
            <a:rPr lang="ru-RU" sz="1800" dirty="0" smtClean="0"/>
            <a:t> </a:t>
          </a:r>
          <a:r>
            <a:rPr lang="ru-RU" sz="1800" dirty="0" err="1" smtClean="0"/>
            <a:t>комунальної</a:t>
          </a:r>
          <a:r>
            <a:rPr lang="ru-RU" sz="1800" dirty="0" smtClean="0"/>
            <a:t> </a:t>
          </a:r>
          <a:r>
            <a:rPr lang="ru-RU" sz="1800" dirty="0" err="1" smtClean="0"/>
            <a:t>власності</a:t>
          </a:r>
          <a:r>
            <a:rPr lang="ru-RU" sz="1800" dirty="0" smtClean="0"/>
            <a:t>  </a:t>
          </a:r>
          <a:r>
            <a:rPr lang="ru-RU" sz="1800" dirty="0" err="1" smtClean="0"/>
            <a:t>площею</a:t>
          </a:r>
          <a:r>
            <a:rPr lang="ru-RU" sz="1800" dirty="0" smtClean="0"/>
            <a:t> 651,3 кв. м</a:t>
          </a:r>
          <a:r>
            <a:rPr lang="uk-UA" sz="1800" dirty="0" smtClean="0"/>
            <a:t>.</a:t>
          </a:r>
          <a:endParaRPr lang="ru-RU" sz="1800" dirty="0"/>
        </a:p>
      </dgm:t>
    </dgm:pt>
    <dgm:pt modelId="{7EFB0914-8C3B-432D-BF63-01AE2A82DEBD}" type="parTrans" cxnId="{6347C5E5-C2BC-4C25-A811-7E9FE59A4B85}">
      <dgm:prSet/>
      <dgm:spPr/>
      <dgm:t>
        <a:bodyPr/>
        <a:lstStyle/>
        <a:p>
          <a:endParaRPr lang="ru-RU"/>
        </a:p>
      </dgm:t>
    </dgm:pt>
    <dgm:pt modelId="{65EE765B-4947-4A1D-9AA9-90BCB6BE2C1C}" type="sibTrans" cxnId="{6347C5E5-C2BC-4C25-A811-7E9FE59A4B85}">
      <dgm:prSet/>
      <dgm:spPr/>
      <dgm:t>
        <a:bodyPr/>
        <a:lstStyle/>
        <a:p>
          <a:endParaRPr lang="ru-RU"/>
        </a:p>
      </dgm:t>
    </dgm:pt>
    <dgm:pt modelId="{EDDF99E7-DE18-48B7-8A2B-5233E90E516F}">
      <dgm:prSet phldrT="[Текст]" custT="1"/>
      <dgm:spPr/>
      <dgm:t>
        <a:bodyPr/>
        <a:lstStyle/>
        <a:p>
          <a:r>
            <a:rPr lang="uk-UA" sz="1800" dirty="0" smtClean="0"/>
            <a:t>В 2014 році продано 7 об’єктів комунальної власності  на суму        86,2 тис. грн.</a:t>
          </a:r>
          <a:endParaRPr lang="ru-RU" sz="1800" dirty="0"/>
        </a:p>
      </dgm:t>
    </dgm:pt>
    <dgm:pt modelId="{B61991AC-C3A5-45F5-9805-C44D25A2E6A5}" type="parTrans" cxnId="{0F172F80-7DB0-4700-A26F-06A2F8A98E96}">
      <dgm:prSet/>
      <dgm:spPr/>
      <dgm:t>
        <a:bodyPr/>
        <a:lstStyle/>
        <a:p>
          <a:endParaRPr lang="ru-RU"/>
        </a:p>
      </dgm:t>
    </dgm:pt>
    <dgm:pt modelId="{06F6EADB-3B2B-4697-BE80-FB4B302881C1}" type="sibTrans" cxnId="{0F172F80-7DB0-4700-A26F-06A2F8A98E96}">
      <dgm:prSet/>
      <dgm:spPr/>
      <dgm:t>
        <a:bodyPr/>
        <a:lstStyle/>
        <a:p>
          <a:endParaRPr lang="ru-RU"/>
        </a:p>
      </dgm:t>
    </dgm:pt>
    <dgm:pt modelId="{6E2E59B4-B25F-4B7D-8679-5B962572E08A}" type="pres">
      <dgm:prSet presAssocID="{89B403D8-ACFF-4866-B3E8-022EBD1B026E}" presName="linearFlow" presStyleCnt="0">
        <dgm:presLayoutVars>
          <dgm:dir/>
          <dgm:resizeHandles val="exact"/>
        </dgm:presLayoutVars>
      </dgm:prSet>
      <dgm:spPr/>
    </dgm:pt>
    <dgm:pt modelId="{1F7A3CCD-E056-4F68-8B8F-D338E3C87CAD}" type="pres">
      <dgm:prSet presAssocID="{5B79D10F-CAC0-40B6-AF3D-A52126692103}" presName="composite" presStyleCnt="0"/>
      <dgm:spPr/>
    </dgm:pt>
    <dgm:pt modelId="{6F0AF99F-80E8-4AE0-85B5-A64E7832B32A}" type="pres">
      <dgm:prSet presAssocID="{5B79D10F-CAC0-40B6-AF3D-A5212669210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DBEE3F-91FB-4936-94FB-8ECAC5F3B264}" type="pres">
      <dgm:prSet presAssocID="{5B79D10F-CAC0-40B6-AF3D-A5212669210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7FC02-6CF0-4051-B4B1-DF473649B777}" type="pres">
      <dgm:prSet presAssocID="{3772D4D3-6BC4-4991-B338-CA94D59C582F}" presName="spacing" presStyleCnt="0"/>
      <dgm:spPr/>
    </dgm:pt>
    <dgm:pt modelId="{1D624791-5ABA-4053-BD34-9DEA24DB2555}" type="pres">
      <dgm:prSet presAssocID="{5AD43BEA-D955-44F9-BC6C-0A7FD296A349}" presName="composite" presStyleCnt="0"/>
      <dgm:spPr/>
    </dgm:pt>
    <dgm:pt modelId="{6BCFC3FB-1C74-42EE-B857-6B6555C82C30}" type="pres">
      <dgm:prSet presAssocID="{5AD43BEA-D955-44F9-BC6C-0A7FD296A34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7491B2-B04B-4DD9-BC83-8601562400CC}" type="pres">
      <dgm:prSet presAssocID="{5AD43BEA-D955-44F9-BC6C-0A7FD296A34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81410-32CC-4DE0-A8D8-8A97EB076C55}" type="pres">
      <dgm:prSet presAssocID="{65EE765B-4947-4A1D-9AA9-90BCB6BE2C1C}" presName="spacing" presStyleCnt="0"/>
      <dgm:spPr/>
    </dgm:pt>
    <dgm:pt modelId="{87897A41-2952-410A-8753-57006D3DAF33}" type="pres">
      <dgm:prSet presAssocID="{EDDF99E7-DE18-48B7-8A2B-5233E90E516F}" presName="composite" presStyleCnt="0"/>
      <dgm:spPr/>
    </dgm:pt>
    <dgm:pt modelId="{4D81BD40-BEE7-4ADB-B0D5-A84FA5D1CE90}" type="pres">
      <dgm:prSet presAssocID="{EDDF99E7-DE18-48B7-8A2B-5233E90E516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F06F6D-C598-4B12-BBC8-1C0C01C1D78E}" type="pres">
      <dgm:prSet presAssocID="{EDDF99E7-DE18-48B7-8A2B-5233E90E516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72F80-7DB0-4700-A26F-06A2F8A98E96}" srcId="{89B403D8-ACFF-4866-B3E8-022EBD1B026E}" destId="{EDDF99E7-DE18-48B7-8A2B-5233E90E516F}" srcOrd="2" destOrd="0" parTransId="{B61991AC-C3A5-45F5-9805-C44D25A2E6A5}" sibTransId="{06F6EADB-3B2B-4697-BE80-FB4B302881C1}"/>
    <dgm:cxn modelId="{29DFDBAA-A558-4BB6-A0DC-2EAD0C8034ED}" type="presOf" srcId="{EDDF99E7-DE18-48B7-8A2B-5233E90E516F}" destId="{9AF06F6D-C598-4B12-BBC8-1C0C01C1D78E}" srcOrd="0" destOrd="0" presId="urn:microsoft.com/office/officeart/2005/8/layout/vList3"/>
    <dgm:cxn modelId="{6347C5E5-C2BC-4C25-A811-7E9FE59A4B85}" srcId="{89B403D8-ACFF-4866-B3E8-022EBD1B026E}" destId="{5AD43BEA-D955-44F9-BC6C-0A7FD296A349}" srcOrd="1" destOrd="0" parTransId="{7EFB0914-8C3B-432D-BF63-01AE2A82DEBD}" sibTransId="{65EE765B-4947-4A1D-9AA9-90BCB6BE2C1C}"/>
    <dgm:cxn modelId="{EBB06FAD-0596-4CB4-BAFE-E0B7293036FF}" type="presOf" srcId="{5AD43BEA-D955-44F9-BC6C-0A7FD296A349}" destId="{947491B2-B04B-4DD9-BC83-8601562400CC}" srcOrd="0" destOrd="0" presId="urn:microsoft.com/office/officeart/2005/8/layout/vList3"/>
    <dgm:cxn modelId="{43071CB2-9508-43D1-B973-5ED0A97F9706}" srcId="{89B403D8-ACFF-4866-B3E8-022EBD1B026E}" destId="{5B79D10F-CAC0-40B6-AF3D-A52126692103}" srcOrd="0" destOrd="0" parTransId="{11AC7B4F-044C-4C52-844E-85740D59C7B2}" sibTransId="{3772D4D3-6BC4-4991-B338-CA94D59C582F}"/>
    <dgm:cxn modelId="{25D6B181-B610-4419-B585-401C0BD02FB4}" type="presOf" srcId="{5B79D10F-CAC0-40B6-AF3D-A52126692103}" destId="{7CDBEE3F-91FB-4936-94FB-8ECAC5F3B264}" srcOrd="0" destOrd="0" presId="urn:microsoft.com/office/officeart/2005/8/layout/vList3"/>
    <dgm:cxn modelId="{6435D641-09E3-43E2-85ED-8A042D44EB7B}" type="presOf" srcId="{89B403D8-ACFF-4866-B3E8-022EBD1B026E}" destId="{6E2E59B4-B25F-4B7D-8679-5B962572E08A}" srcOrd="0" destOrd="0" presId="urn:microsoft.com/office/officeart/2005/8/layout/vList3"/>
    <dgm:cxn modelId="{7ABFDE51-C927-48DF-9927-EE143928A1D4}" type="presParOf" srcId="{6E2E59B4-B25F-4B7D-8679-5B962572E08A}" destId="{1F7A3CCD-E056-4F68-8B8F-D338E3C87CAD}" srcOrd="0" destOrd="0" presId="urn:microsoft.com/office/officeart/2005/8/layout/vList3"/>
    <dgm:cxn modelId="{3E4BEC90-2255-437A-98B4-D5B1C35ACC62}" type="presParOf" srcId="{1F7A3CCD-E056-4F68-8B8F-D338E3C87CAD}" destId="{6F0AF99F-80E8-4AE0-85B5-A64E7832B32A}" srcOrd="0" destOrd="0" presId="urn:microsoft.com/office/officeart/2005/8/layout/vList3"/>
    <dgm:cxn modelId="{03B79200-9522-4668-8E21-8937F1338ED7}" type="presParOf" srcId="{1F7A3CCD-E056-4F68-8B8F-D338E3C87CAD}" destId="{7CDBEE3F-91FB-4936-94FB-8ECAC5F3B264}" srcOrd="1" destOrd="0" presId="urn:microsoft.com/office/officeart/2005/8/layout/vList3"/>
    <dgm:cxn modelId="{D65958FE-8B0E-460D-924E-71B6A93FB813}" type="presParOf" srcId="{6E2E59B4-B25F-4B7D-8679-5B962572E08A}" destId="{9E87FC02-6CF0-4051-B4B1-DF473649B777}" srcOrd="1" destOrd="0" presId="urn:microsoft.com/office/officeart/2005/8/layout/vList3"/>
    <dgm:cxn modelId="{8D1648E3-8DF0-4603-9F16-EFB52A4912DE}" type="presParOf" srcId="{6E2E59B4-B25F-4B7D-8679-5B962572E08A}" destId="{1D624791-5ABA-4053-BD34-9DEA24DB2555}" srcOrd="2" destOrd="0" presId="urn:microsoft.com/office/officeart/2005/8/layout/vList3"/>
    <dgm:cxn modelId="{71122311-859C-428C-80EC-9C0B7C665931}" type="presParOf" srcId="{1D624791-5ABA-4053-BD34-9DEA24DB2555}" destId="{6BCFC3FB-1C74-42EE-B857-6B6555C82C30}" srcOrd="0" destOrd="0" presId="urn:microsoft.com/office/officeart/2005/8/layout/vList3"/>
    <dgm:cxn modelId="{EEF7948C-1EA0-4AFC-8B87-E5B13B99910C}" type="presParOf" srcId="{1D624791-5ABA-4053-BD34-9DEA24DB2555}" destId="{947491B2-B04B-4DD9-BC83-8601562400CC}" srcOrd="1" destOrd="0" presId="urn:microsoft.com/office/officeart/2005/8/layout/vList3"/>
    <dgm:cxn modelId="{5E5021C4-78D8-4749-A0A4-C68ADC2FC6A1}" type="presParOf" srcId="{6E2E59B4-B25F-4B7D-8679-5B962572E08A}" destId="{22981410-32CC-4DE0-A8D8-8A97EB076C55}" srcOrd="3" destOrd="0" presId="urn:microsoft.com/office/officeart/2005/8/layout/vList3"/>
    <dgm:cxn modelId="{3F82FAF1-5A94-410A-89F6-7372B2C795DF}" type="presParOf" srcId="{6E2E59B4-B25F-4B7D-8679-5B962572E08A}" destId="{87897A41-2952-410A-8753-57006D3DAF33}" srcOrd="4" destOrd="0" presId="urn:microsoft.com/office/officeart/2005/8/layout/vList3"/>
    <dgm:cxn modelId="{06B56D1C-0D8D-429F-9212-24299E6CCC0B}" type="presParOf" srcId="{87897A41-2952-410A-8753-57006D3DAF33}" destId="{4D81BD40-BEE7-4ADB-B0D5-A84FA5D1CE90}" srcOrd="0" destOrd="0" presId="urn:microsoft.com/office/officeart/2005/8/layout/vList3"/>
    <dgm:cxn modelId="{86532770-A47D-4760-B055-F8F7F802C67D}" type="presParOf" srcId="{87897A41-2952-410A-8753-57006D3DAF33}" destId="{9AF06F6D-C598-4B12-BBC8-1C0C01C1D7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6628F-9A9E-46B7-964E-EE704A6439D6}">
      <dsp:nvSpPr>
        <dsp:cNvPr id="0" name=""/>
        <dsp:cNvSpPr/>
      </dsp:nvSpPr>
      <dsp:spPr>
        <a:xfrm>
          <a:off x="0" y="0"/>
          <a:ext cx="2857519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Надходження</a:t>
          </a:r>
          <a:r>
            <a:rPr lang="ru-RU" sz="1500" b="1" kern="1200" dirty="0" smtClean="0"/>
            <a:t> в 2014 </a:t>
          </a:r>
          <a:r>
            <a:rPr lang="ru-RU" sz="1500" b="1" kern="1200" dirty="0" err="1" smtClean="0"/>
            <a:t>році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зросли</a:t>
          </a:r>
          <a:r>
            <a:rPr lang="ru-RU" sz="1500" b="1" kern="1200" dirty="0" smtClean="0"/>
            <a:t> на 845,9 </a:t>
          </a:r>
          <a:r>
            <a:rPr lang="ru-RU" sz="1500" b="1" kern="1200" dirty="0" err="1" smtClean="0"/>
            <a:t>тис.грн</a:t>
          </a:r>
          <a:r>
            <a:rPr lang="ru-RU" sz="1500" b="1" kern="1200" dirty="0" smtClean="0"/>
            <a:t>. </a:t>
          </a:r>
          <a:br>
            <a:rPr lang="ru-RU" sz="1500" b="1" kern="1200" dirty="0" smtClean="0"/>
          </a:br>
          <a:r>
            <a:rPr lang="ru-RU" sz="1500" b="1" kern="1200" dirty="0" err="1" smtClean="0"/>
            <a:t>або</a:t>
          </a:r>
          <a:r>
            <a:rPr lang="ru-RU" sz="1500" b="1" kern="1200" dirty="0" smtClean="0"/>
            <a:t> на 4,1%</a:t>
          </a:r>
          <a:endParaRPr lang="ru-RU" sz="1500" b="1" kern="1200" dirty="0"/>
        </a:p>
      </dsp:txBody>
      <dsp:txXfrm>
        <a:off x="0" y="0"/>
        <a:ext cx="2857519" cy="1007370"/>
      </dsp:txXfrm>
    </dsp:sp>
    <dsp:sp modelId="{27E15069-BEB3-4F35-8C2E-C83D86ADCAA6}">
      <dsp:nvSpPr>
        <dsp:cNvPr id="0" name=""/>
        <dsp:cNvSpPr/>
      </dsp:nvSpPr>
      <dsp:spPr>
        <a:xfrm>
          <a:off x="0" y="1069947"/>
          <a:ext cx="2857519" cy="9319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Субвенцій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з</a:t>
          </a:r>
          <a:r>
            <a:rPr lang="ru-RU" sz="1500" b="1" kern="1200" dirty="0" smtClean="0"/>
            <a:t> державного та </a:t>
          </a:r>
          <a:r>
            <a:rPr lang="ru-RU" sz="1500" b="1" kern="1200" dirty="0" err="1" smtClean="0"/>
            <a:t>обласного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бюджетів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надійшло</a:t>
          </a:r>
          <a:r>
            <a:rPr lang="ru-RU" sz="1500" b="1" kern="1200" dirty="0" smtClean="0"/>
            <a:t>      42 млн.  510,9 тис. </a:t>
          </a:r>
          <a:r>
            <a:rPr lang="ru-RU" sz="1500" b="1" kern="1200" dirty="0" err="1" smtClean="0"/>
            <a:t>грн</a:t>
          </a:r>
          <a:r>
            <a:rPr lang="ru-RU" sz="1500" b="1" kern="1200" dirty="0" smtClean="0"/>
            <a:t>.</a:t>
          </a:r>
          <a:br>
            <a:rPr lang="ru-RU" sz="1500" b="1" kern="1200" dirty="0" smtClean="0"/>
          </a:br>
          <a:r>
            <a:rPr lang="ru-RU" sz="1500" b="1" kern="1200" dirty="0" smtClean="0"/>
            <a:t> </a:t>
          </a:r>
          <a:r>
            <a:rPr lang="ru-RU" sz="1500" b="1" kern="1200" dirty="0" err="1" smtClean="0"/>
            <a:t>або</a:t>
          </a:r>
          <a:r>
            <a:rPr lang="ru-RU" sz="1500" b="1" kern="1200" dirty="0" smtClean="0"/>
            <a:t> 98,9 %.</a:t>
          </a:r>
          <a:endParaRPr lang="ru-RU" sz="1500" b="1" kern="1200" dirty="0"/>
        </a:p>
      </dsp:txBody>
      <dsp:txXfrm>
        <a:off x="0" y="1069947"/>
        <a:ext cx="2857519" cy="931938"/>
      </dsp:txXfrm>
    </dsp:sp>
    <dsp:sp modelId="{7E4B7787-41F7-4520-86BC-5B75F69F7D23}">
      <dsp:nvSpPr>
        <dsp:cNvPr id="0" name=""/>
        <dsp:cNvSpPr/>
      </dsp:nvSpPr>
      <dsp:spPr>
        <a:xfrm>
          <a:off x="0" y="2064463"/>
          <a:ext cx="2857519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Отримано</a:t>
          </a:r>
          <a:r>
            <a:rPr lang="ru-RU" sz="1500" b="1" kern="1200" dirty="0" smtClean="0"/>
            <a:t> 17 млн.519,9 тис. </a:t>
          </a:r>
          <a:r>
            <a:rPr lang="ru-RU" sz="1500" b="1" kern="1200" dirty="0" err="1" smtClean="0"/>
            <a:t>грн</a:t>
          </a:r>
          <a:r>
            <a:rPr lang="ru-RU" sz="1500" b="1" kern="1200" dirty="0" smtClean="0"/>
            <a:t>. </a:t>
          </a:r>
          <a:r>
            <a:rPr lang="ru-RU" sz="1500" b="1" kern="1200" dirty="0" err="1" smtClean="0"/>
            <a:t>дотації</a:t>
          </a:r>
          <a:r>
            <a:rPr lang="ru-RU" sz="1500" b="1" kern="1200" dirty="0" smtClean="0"/>
            <a:t>, </a:t>
          </a:r>
          <a:r>
            <a:rPr lang="ru-RU" sz="1500" b="1" kern="1200" dirty="0" err="1" smtClean="0"/>
            <a:t>що</a:t>
          </a:r>
          <a:r>
            <a:rPr lang="ru-RU" sz="1500" b="1" kern="1200" dirty="0" smtClean="0"/>
            <a:t> на 3 млн. 116,5 тис. </a:t>
          </a:r>
          <a:r>
            <a:rPr lang="ru-RU" sz="1500" b="1" kern="1200" dirty="0" err="1" smtClean="0"/>
            <a:t>грн</a:t>
          </a:r>
          <a:r>
            <a:rPr lang="ru-RU" sz="1500" b="1" kern="1200" dirty="0" smtClean="0"/>
            <a:t>. </a:t>
          </a:r>
          <a:r>
            <a:rPr lang="ru-RU" sz="1500" b="1" kern="1200" dirty="0" err="1" smtClean="0"/>
            <a:t>або</a:t>
          </a:r>
          <a:r>
            <a:rPr lang="ru-RU" sz="1500" b="1" kern="1200" dirty="0" smtClean="0"/>
            <a:t> 21,6% </a:t>
          </a:r>
          <a:r>
            <a:rPr lang="ru-RU" sz="1500" b="1" kern="1200" dirty="0" err="1" smtClean="0"/>
            <a:t>більше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від</a:t>
          </a:r>
          <a:r>
            <a:rPr lang="ru-RU" sz="1500" b="1" kern="1200" dirty="0" smtClean="0"/>
            <a:t> 2013 року</a:t>
          </a:r>
          <a:endParaRPr lang="ru-RU" sz="1500" b="1" kern="1200" dirty="0"/>
        </a:p>
      </dsp:txBody>
      <dsp:txXfrm>
        <a:off x="0" y="2064463"/>
        <a:ext cx="2857519" cy="10073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1C437-D136-4464-93BA-A24E81B5A800}">
      <dsp:nvSpPr>
        <dsp:cNvPr id="0" name=""/>
        <dsp:cNvSpPr/>
      </dsp:nvSpPr>
      <dsp:spPr>
        <a:xfrm>
          <a:off x="285745" y="0"/>
          <a:ext cx="2357430" cy="2928958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06B73-9DE7-42F5-94DB-6F5F9E09507E}">
      <dsp:nvSpPr>
        <dsp:cNvPr id="0" name=""/>
        <dsp:cNvSpPr/>
      </dsp:nvSpPr>
      <dsp:spPr>
        <a:xfrm>
          <a:off x="1428762" y="2428893"/>
          <a:ext cx="1893104" cy="41160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26 кіосків</a:t>
          </a:r>
          <a:endParaRPr lang="ru-RU" sz="1600" b="1" kern="1200" dirty="0"/>
        </a:p>
      </dsp:txBody>
      <dsp:txXfrm>
        <a:off x="1428762" y="2428893"/>
        <a:ext cx="1893104" cy="411607"/>
      </dsp:txXfrm>
    </dsp:sp>
    <dsp:sp modelId="{EECF5CA7-E126-426F-8976-995ED85AACFA}">
      <dsp:nvSpPr>
        <dsp:cNvPr id="0" name=""/>
        <dsp:cNvSpPr/>
      </dsp:nvSpPr>
      <dsp:spPr>
        <a:xfrm>
          <a:off x="1428752" y="1000133"/>
          <a:ext cx="1903822" cy="61290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32 одиниці ресторанного господарства</a:t>
          </a:r>
          <a:endParaRPr lang="ru-RU" sz="1600" b="1" kern="1200" dirty="0"/>
        </a:p>
      </dsp:txBody>
      <dsp:txXfrm>
        <a:off x="1428752" y="1000133"/>
        <a:ext cx="1903822" cy="612901"/>
      </dsp:txXfrm>
    </dsp:sp>
    <dsp:sp modelId="{8E503BBF-5307-443D-8DFC-0C2BA2AB9239}">
      <dsp:nvSpPr>
        <dsp:cNvPr id="0" name=""/>
        <dsp:cNvSpPr/>
      </dsp:nvSpPr>
      <dsp:spPr>
        <a:xfrm>
          <a:off x="1428752" y="1714511"/>
          <a:ext cx="1903784" cy="6391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84 об`єкти побутового обслуговування</a:t>
          </a:r>
          <a:endParaRPr lang="ru-RU" sz="1500" b="1" kern="1200" dirty="0"/>
        </a:p>
      </dsp:txBody>
      <dsp:txXfrm>
        <a:off x="1428752" y="1714511"/>
        <a:ext cx="1903784" cy="639100"/>
      </dsp:txXfrm>
    </dsp:sp>
    <dsp:sp modelId="{5349F465-8418-4E07-B185-121A761A4C78}">
      <dsp:nvSpPr>
        <dsp:cNvPr id="0" name=""/>
        <dsp:cNvSpPr/>
      </dsp:nvSpPr>
      <dsp:spPr>
        <a:xfrm>
          <a:off x="1428752" y="428628"/>
          <a:ext cx="1903822" cy="45192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217 об`єктів роздрібної торгівлі</a:t>
          </a:r>
          <a:endParaRPr lang="ru-RU" sz="1600" b="1" kern="1200" dirty="0"/>
        </a:p>
      </dsp:txBody>
      <dsp:txXfrm>
        <a:off x="1428752" y="428628"/>
        <a:ext cx="1903822" cy="45192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9D9FA-7066-4D7A-BF4F-30C2B8FA3C4C}">
      <dsp:nvSpPr>
        <dsp:cNvPr id="0" name=""/>
        <dsp:cNvSpPr/>
      </dsp:nvSpPr>
      <dsp:spPr>
        <a:xfrm>
          <a:off x="0" y="344287"/>
          <a:ext cx="8715435" cy="57960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17EC91-4D86-40B3-85B9-693A33BF9688}">
      <dsp:nvSpPr>
        <dsp:cNvPr id="0" name=""/>
        <dsp:cNvSpPr/>
      </dsp:nvSpPr>
      <dsp:spPr>
        <a:xfrm>
          <a:off x="435346" y="4806"/>
          <a:ext cx="7022665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 місті 359 об`єктів роздрібної торгівлі, побутового обслуговування та ресторанного господарства</a:t>
          </a:r>
          <a:endParaRPr lang="ru-RU" sz="2000" b="1" kern="1200" dirty="0"/>
        </a:p>
      </dsp:txBody>
      <dsp:txXfrm>
        <a:off x="435346" y="4806"/>
        <a:ext cx="7022665" cy="6789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560CA-3A5F-4483-B9BC-B625ADA888C0}">
      <dsp:nvSpPr>
        <dsp:cNvPr id="0" name=""/>
        <dsp:cNvSpPr/>
      </dsp:nvSpPr>
      <dsp:spPr>
        <a:xfrm rot="5400000">
          <a:off x="-89535" y="90689"/>
          <a:ext cx="596900" cy="4178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89535" y="90689"/>
        <a:ext cx="596900" cy="417830"/>
      </dsp:txXfrm>
    </dsp:sp>
    <dsp:sp modelId="{24D11381-27F0-4612-A18A-56692B8B3B7F}">
      <dsp:nvSpPr>
        <dsp:cNvPr id="0" name=""/>
        <dsp:cNvSpPr/>
      </dsp:nvSpPr>
      <dsp:spPr>
        <a:xfrm rot="5400000">
          <a:off x="2586690" y="-2167706"/>
          <a:ext cx="387985" cy="4725705"/>
        </a:xfrm>
        <a:prstGeom prst="round2Same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1 </a:t>
          </a:r>
          <a:r>
            <a:rPr lang="ru-RU" sz="1400" b="1" kern="1200" dirty="0" err="1" smtClean="0"/>
            <a:t>новий</a:t>
          </a:r>
          <a:r>
            <a:rPr lang="ru-RU" sz="1400" b="1" kern="1200" dirty="0" smtClean="0"/>
            <a:t> магазин </a:t>
          </a:r>
          <a:r>
            <a:rPr lang="ru-RU" sz="1400" b="1" kern="1200" dirty="0" err="1" smtClean="0"/>
            <a:t>непродовольчих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товарів</a:t>
          </a:r>
          <a:r>
            <a:rPr lang="ru-RU" sz="1400" b="1" kern="1200" dirty="0" smtClean="0"/>
            <a:t>;</a:t>
          </a:r>
          <a:endParaRPr lang="ru-RU" sz="1400" b="1" kern="1200" dirty="0"/>
        </a:p>
      </dsp:txBody>
      <dsp:txXfrm rot="5400000">
        <a:off x="2586690" y="-2167706"/>
        <a:ext cx="387985" cy="4725705"/>
      </dsp:txXfrm>
    </dsp:sp>
    <dsp:sp modelId="{7B1E527D-55AF-4DE5-80E5-4E7F885014D2}">
      <dsp:nvSpPr>
        <dsp:cNvPr id="0" name=""/>
        <dsp:cNvSpPr/>
      </dsp:nvSpPr>
      <dsp:spPr>
        <a:xfrm rot="5400000">
          <a:off x="-89535" y="441960"/>
          <a:ext cx="596900" cy="4178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89535" y="441960"/>
        <a:ext cx="596900" cy="417830"/>
      </dsp:txXfrm>
    </dsp:sp>
    <dsp:sp modelId="{EE2A1C0D-79DC-4D20-AE78-5DE096BD4B4C}">
      <dsp:nvSpPr>
        <dsp:cNvPr id="0" name=""/>
        <dsp:cNvSpPr/>
      </dsp:nvSpPr>
      <dsp:spPr>
        <a:xfrm rot="5400000">
          <a:off x="2586690" y="-1816434"/>
          <a:ext cx="387985" cy="4725705"/>
        </a:xfrm>
        <a:prstGeom prst="round2Same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1  </a:t>
          </a:r>
          <a:r>
            <a:rPr lang="ru-RU" sz="1400" b="1" kern="1200" dirty="0" err="1" smtClean="0"/>
            <a:t>новий</a:t>
          </a:r>
          <a:r>
            <a:rPr lang="ru-RU" sz="1400" b="1" kern="1200" dirty="0" smtClean="0"/>
            <a:t> магазин  </a:t>
          </a:r>
          <a:r>
            <a:rPr lang="ru-RU" sz="1400" b="1" kern="1200" dirty="0" err="1" smtClean="0"/>
            <a:t>з</a:t>
          </a:r>
          <a:r>
            <a:rPr lang="ru-RU" sz="1400" b="1" kern="1200" dirty="0" smtClean="0"/>
            <a:t> продажу </a:t>
          </a:r>
          <a:r>
            <a:rPr lang="ru-RU" sz="1400" b="1" kern="1200" dirty="0" err="1" smtClean="0"/>
            <a:t>змішаних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товарів</a:t>
          </a:r>
          <a:r>
            <a:rPr lang="ru-RU" sz="1400" b="1" kern="1200" dirty="0" smtClean="0"/>
            <a:t>;</a:t>
          </a:r>
          <a:endParaRPr lang="ru-RU" sz="1400" b="1" kern="1200" dirty="0"/>
        </a:p>
      </dsp:txBody>
      <dsp:txXfrm rot="5400000">
        <a:off x="2586690" y="-1816434"/>
        <a:ext cx="387985" cy="4725705"/>
      </dsp:txXfrm>
    </dsp:sp>
    <dsp:sp modelId="{A6B29001-F428-49AA-B58D-F075C7FF9C0B}">
      <dsp:nvSpPr>
        <dsp:cNvPr id="0" name=""/>
        <dsp:cNvSpPr/>
      </dsp:nvSpPr>
      <dsp:spPr>
        <a:xfrm rot="5400000">
          <a:off x="-89535" y="793232"/>
          <a:ext cx="596900" cy="4178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89535" y="793232"/>
        <a:ext cx="596900" cy="417830"/>
      </dsp:txXfrm>
    </dsp:sp>
    <dsp:sp modelId="{11B090E1-2DA9-43D4-BE38-FCC9671C05E2}">
      <dsp:nvSpPr>
        <dsp:cNvPr id="0" name=""/>
        <dsp:cNvSpPr/>
      </dsp:nvSpPr>
      <dsp:spPr>
        <a:xfrm rot="5400000">
          <a:off x="2586690" y="-1465162"/>
          <a:ext cx="387985" cy="4725705"/>
        </a:xfrm>
        <a:prstGeom prst="round2Same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3 </a:t>
          </a:r>
          <a:r>
            <a:rPr lang="uk-UA" sz="1400" b="1" kern="1200" dirty="0" smtClean="0"/>
            <a:t>об`єкти ресторанного господарства (кіоск швидкого харчування та 2 кафе)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 rot="5400000">
        <a:off x="2586690" y="-1465162"/>
        <a:ext cx="387985" cy="472570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E4476-F8B0-44FF-ADF6-A34E9E378AB5}">
      <dsp:nvSpPr>
        <dsp:cNvPr id="0" name=""/>
        <dsp:cNvSpPr/>
      </dsp:nvSpPr>
      <dsp:spPr>
        <a:xfrm rot="10800000">
          <a:off x="1351525" y="895"/>
          <a:ext cx="4501187" cy="15860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  201</a:t>
          </a:r>
          <a:r>
            <a:rPr lang="uk-UA" sz="1800" b="1" kern="1200" dirty="0" smtClean="0"/>
            <a:t>4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</a:t>
          </a:r>
          <a:r>
            <a:rPr lang="uk-UA" sz="1800" b="1" kern="1200" dirty="0" smtClean="0"/>
            <a:t>і</a:t>
          </a:r>
          <a:r>
            <a:rPr lang="ru-RU" sz="1800" b="1" kern="1200" dirty="0" smtClean="0"/>
            <a:t>к  автопарк </a:t>
          </a:r>
          <a:r>
            <a:rPr lang="ru-RU" sz="1800" b="1" kern="1200" dirty="0" err="1" smtClean="0"/>
            <a:t>оновився</a:t>
          </a:r>
          <a:r>
            <a:rPr lang="ru-RU" sz="1800" b="1" kern="1200" dirty="0" smtClean="0"/>
            <a:t> на </a:t>
          </a:r>
          <a:r>
            <a:rPr lang="uk-UA" sz="1800" b="1" kern="1200" dirty="0" smtClean="0"/>
            <a:t>2 БАЗ-154 («дельфіни»)</a:t>
          </a:r>
          <a:r>
            <a:rPr lang="ru-RU" sz="1800" b="1" kern="1200" dirty="0" smtClean="0"/>
            <a:t>.  Проведений капітальний ремонт </a:t>
          </a:r>
          <a:r>
            <a:rPr lang="ru-RU" sz="1800" b="1" kern="1200" dirty="0" err="1" smtClean="0"/>
            <a:t>двох</a:t>
          </a:r>
          <a:r>
            <a:rPr lang="ru-RU" sz="1800" b="1" kern="1200" dirty="0" smtClean="0"/>
            <a:t> маршруток. </a:t>
          </a:r>
          <a:r>
            <a:rPr lang="ru-RU" sz="1800" b="1" kern="1200" dirty="0" err="1" smtClean="0"/>
            <a:t>Пасажиромістність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збільшилася</a:t>
          </a:r>
          <a:r>
            <a:rPr lang="ru-RU" sz="1800" b="1" kern="1200" dirty="0" smtClean="0"/>
            <a:t> на20 </a:t>
          </a:r>
          <a:r>
            <a:rPr lang="ru-RU" sz="1800" b="1" kern="1200" dirty="0" err="1" smtClean="0"/>
            <a:t>посадочних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місць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 rot="10800000">
        <a:off x="1351525" y="895"/>
        <a:ext cx="4501187" cy="1586020"/>
      </dsp:txXfrm>
    </dsp:sp>
    <dsp:sp modelId="{EFFE875E-EB97-4200-94E8-BE3024609020}">
      <dsp:nvSpPr>
        <dsp:cNvPr id="0" name=""/>
        <dsp:cNvSpPr/>
      </dsp:nvSpPr>
      <dsp:spPr>
        <a:xfrm>
          <a:off x="791021" y="191849"/>
          <a:ext cx="1204111" cy="12041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83C68-E1F0-42C3-ACC5-3ED342F843CB}">
      <dsp:nvSpPr>
        <dsp:cNvPr id="0" name=""/>
        <dsp:cNvSpPr/>
      </dsp:nvSpPr>
      <dsp:spPr>
        <a:xfrm rot="10800000">
          <a:off x="1413853" y="1946352"/>
          <a:ext cx="4418083" cy="1204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</a:t>
          </a:r>
          <a:r>
            <a:rPr lang="ru-RU" sz="1800" b="1" kern="1200" dirty="0" err="1" smtClean="0"/>
            <a:t>літні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місяці</a:t>
          </a:r>
          <a:r>
            <a:rPr lang="ru-RU" sz="1800" b="1" kern="1200" dirty="0" smtClean="0"/>
            <a:t> по </a:t>
          </a:r>
          <a:r>
            <a:rPr lang="ru-RU" sz="1800" b="1" kern="1200" dirty="0" err="1" smtClean="0"/>
            <a:t>місту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здійснюється</a:t>
          </a:r>
          <a:r>
            <a:rPr lang="ru-RU" sz="1800" b="1" kern="1200" dirty="0" smtClean="0"/>
            <a:t> 306 </a:t>
          </a:r>
          <a:r>
            <a:rPr lang="ru-RU" sz="1800" b="1" kern="1200" dirty="0" err="1" smtClean="0"/>
            <a:t>рейсів</a:t>
          </a:r>
          <a:r>
            <a:rPr lang="ru-RU" sz="1800" b="1" kern="1200" dirty="0" smtClean="0"/>
            <a:t>,  в </a:t>
          </a:r>
          <a:r>
            <a:rPr lang="ru-RU" sz="1800" b="1" kern="1200" dirty="0" err="1" smtClean="0"/>
            <a:t>осінньо</a:t>
          </a:r>
          <a:r>
            <a:rPr lang="ru-RU" sz="1800" b="1" kern="1200" dirty="0" smtClean="0"/>
            <a:t> – зимовий </a:t>
          </a:r>
          <a:r>
            <a:rPr lang="ru-RU" sz="1800" b="1" kern="1200" dirty="0" err="1" smtClean="0"/>
            <a:t>період</a:t>
          </a:r>
          <a:r>
            <a:rPr lang="ru-RU" sz="1800" b="1" kern="1200" dirty="0" smtClean="0"/>
            <a:t>  - 358.</a:t>
          </a:r>
          <a:endParaRPr lang="ru-RU" sz="1800" b="1" kern="1200" dirty="0"/>
        </a:p>
      </dsp:txBody>
      <dsp:txXfrm rot="10800000">
        <a:off x="1413853" y="1946352"/>
        <a:ext cx="4418083" cy="1204111"/>
      </dsp:txXfrm>
    </dsp:sp>
    <dsp:sp modelId="{01E14A38-B063-4613-B5EA-97EDF1DDFC91}">
      <dsp:nvSpPr>
        <dsp:cNvPr id="0" name=""/>
        <dsp:cNvSpPr/>
      </dsp:nvSpPr>
      <dsp:spPr>
        <a:xfrm>
          <a:off x="811797" y="1946352"/>
          <a:ext cx="1204111" cy="12041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5A-7FBA-41C4-BB4C-21D49B811F7C}">
      <dsp:nvSpPr>
        <dsp:cNvPr id="0" name=""/>
        <dsp:cNvSpPr/>
      </dsp:nvSpPr>
      <dsp:spPr>
        <a:xfrm rot="10800000">
          <a:off x="1413853" y="3509900"/>
          <a:ext cx="4418083" cy="1204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2014 </a:t>
          </a:r>
          <a:r>
            <a:rPr lang="ru-RU" sz="1800" b="1" kern="1200" dirty="0" err="1" smtClean="0"/>
            <a:t>році</a:t>
          </a:r>
          <a:r>
            <a:rPr lang="ru-RU" sz="1800" b="1" kern="1200" dirty="0" smtClean="0"/>
            <a:t> проведено 6 </a:t>
          </a:r>
          <a:r>
            <a:rPr lang="ru-RU" sz="1800" b="1" kern="1200" dirty="0" err="1" smtClean="0"/>
            <a:t>конкурсів</a:t>
          </a:r>
          <a:r>
            <a:rPr lang="ru-RU" sz="1800" b="1" kern="1200" dirty="0" smtClean="0"/>
            <a:t> на </a:t>
          </a:r>
          <a:r>
            <a:rPr lang="ru-RU" sz="1800" b="1" kern="1200" dirty="0" err="1" smtClean="0"/>
            <a:t>перевезення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пасажирів</a:t>
          </a:r>
          <a:r>
            <a:rPr lang="ru-RU" sz="1800" b="1" kern="1200" dirty="0" smtClean="0"/>
            <a:t> по </a:t>
          </a:r>
          <a:r>
            <a:rPr lang="ru-RU" sz="1800" b="1" kern="1200" dirty="0" err="1" smtClean="0"/>
            <a:t>місту</a:t>
          </a:r>
          <a:endParaRPr lang="ru-RU" sz="1800" b="1" kern="1200" dirty="0"/>
        </a:p>
      </dsp:txBody>
      <dsp:txXfrm rot="10800000">
        <a:off x="1413853" y="3509900"/>
        <a:ext cx="4418083" cy="1204111"/>
      </dsp:txXfrm>
    </dsp:sp>
    <dsp:sp modelId="{7179DDD2-792D-45F9-A1F6-1294684F1B8A}">
      <dsp:nvSpPr>
        <dsp:cNvPr id="0" name=""/>
        <dsp:cNvSpPr/>
      </dsp:nvSpPr>
      <dsp:spPr>
        <a:xfrm>
          <a:off x="811797" y="3509900"/>
          <a:ext cx="1204111" cy="12041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9D9FA-7066-4D7A-BF4F-30C2B8FA3C4C}">
      <dsp:nvSpPr>
        <dsp:cNvPr id="0" name=""/>
        <dsp:cNvSpPr/>
      </dsp:nvSpPr>
      <dsp:spPr>
        <a:xfrm>
          <a:off x="0" y="344287"/>
          <a:ext cx="8715435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17EC91-4D86-40B3-85B9-693A33BF9688}">
      <dsp:nvSpPr>
        <dsp:cNvPr id="0" name=""/>
        <dsp:cNvSpPr/>
      </dsp:nvSpPr>
      <dsp:spPr>
        <a:xfrm>
          <a:off x="428626" y="0"/>
          <a:ext cx="8276009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Капітальний ремонт дороги в мікрорайоні Черемушки</a:t>
          </a:r>
          <a:endParaRPr lang="ru-RU" sz="2400" b="1" kern="1200" dirty="0"/>
        </a:p>
      </dsp:txBody>
      <dsp:txXfrm>
        <a:off x="428626" y="0"/>
        <a:ext cx="8276009" cy="678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6628F-9A9E-46B7-964E-EE704A6439D6}">
      <dsp:nvSpPr>
        <dsp:cNvPr id="0" name=""/>
        <dsp:cNvSpPr/>
      </dsp:nvSpPr>
      <dsp:spPr>
        <a:xfrm>
          <a:off x="0" y="362"/>
          <a:ext cx="2928958" cy="15712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В структурі СФ 49,4% становить єдиний податок – 2 млн. 678,2 тис. грн., 38,7% власні доходи бюджетних установ – 2 млн. 102 тис. грн. та 4,4% доходи від операцій з капіталом – 237,5 тис. грн.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362"/>
        <a:ext cx="2928958" cy="157127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46987-EF27-467E-8223-8B581EAA2DC2}">
      <dsp:nvSpPr>
        <dsp:cNvPr id="0" name=""/>
        <dsp:cNvSpPr/>
      </dsp:nvSpPr>
      <dsp:spPr>
        <a:xfrm>
          <a:off x="0" y="320749"/>
          <a:ext cx="557216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A3C20-9170-4886-A51C-8028F787463A}">
      <dsp:nvSpPr>
        <dsp:cNvPr id="0" name=""/>
        <dsp:cNvSpPr/>
      </dsp:nvSpPr>
      <dsp:spPr>
        <a:xfrm>
          <a:off x="278608" y="25549"/>
          <a:ext cx="3900514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30" tIns="0" rIns="14743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Орієнтована вартість робіт на даному об`єкті склала майже 1,5 млн. грн.</a:t>
          </a:r>
          <a:endParaRPr lang="ru-RU" sz="1600" kern="1200" dirty="0"/>
        </a:p>
      </dsp:txBody>
      <dsp:txXfrm>
        <a:off x="278608" y="25549"/>
        <a:ext cx="3900514" cy="590400"/>
      </dsp:txXfrm>
    </dsp:sp>
    <dsp:sp modelId="{908C25F4-7D80-4CB2-8E08-13CA37B0EBC6}">
      <dsp:nvSpPr>
        <dsp:cNvPr id="0" name=""/>
        <dsp:cNvSpPr/>
      </dsp:nvSpPr>
      <dsp:spPr>
        <a:xfrm>
          <a:off x="0" y="1227950"/>
          <a:ext cx="557216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B5CE-F2CB-4940-BADB-8851A96BD2BF}">
      <dsp:nvSpPr>
        <dsp:cNvPr id="0" name=""/>
        <dsp:cNvSpPr/>
      </dsp:nvSpPr>
      <dsp:spPr>
        <a:xfrm>
          <a:off x="278608" y="932749"/>
          <a:ext cx="3900514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30" tIns="0" rIns="14743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Відремонтовано дорогу протяжністю 450 м., площею 3700 кв. м та 1020 кв. м. тротуарів</a:t>
          </a:r>
          <a:endParaRPr lang="ru-RU" sz="1600" kern="1200" dirty="0"/>
        </a:p>
      </dsp:txBody>
      <dsp:txXfrm>
        <a:off x="278608" y="932749"/>
        <a:ext cx="3900514" cy="590400"/>
      </dsp:txXfrm>
    </dsp:sp>
    <dsp:sp modelId="{C66C37BB-BEC5-4BAB-B1F0-260BC2FC531A}">
      <dsp:nvSpPr>
        <dsp:cNvPr id="0" name=""/>
        <dsp:cNvSpPr/>
      </dsp:nvSpPr>
      <dsp:spPr>
        <a:xfrm>
          <a:off x="0" y="2135150"/>
          <a:ext cx="557216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7E445-B411-4649-8B72-75D10F4038C2}">
      <dsp:nvSpPr>
        <dsp:cNvPr id="0" name=""/>
        <dsp:cNvSpPr/>
      </dsp:nvSpPr>
      <dsp:spPr>
        <a:xfrm>
          <a:off x="278608" y="1839950"/>
          <a:ext cx="3900514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30" tIns="0" rIns="14743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Використано 680 тон асфальту, що покладений у 2 шари</a:t>
          </a:r>
          <a:endParaRPr lang="ru-RU" sz="1600" kern="1200" dirty="0"/>
        </a:p>
      </dsp:txBody>
      <dsp:txXfrm>
        <a:off x="278608" y="1839950"/>
        <a:ext cx="3900514" cy="590400"/>
      </dsp:txXfrm>
    </dsp:sp>
    <dsp:sp modelId="{B784C6EF-EA74-4A38-BABA-E86DA6478D56}">
      <dsp:nvSpPr>
        <dsp:cNvPr id="0" name=""/>
        <dsp:cNvSpPr/>
      </dsp:nvSpPr>
      <dsp:spPr>
        <a:xfrm>
          <a:off x="0" y="3042350"/>
          <a:ext cx="557216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4E576-7DB8-4830-9B14-DA6F73436168}">
      <dsp:nvSpPr>
        <dsp:cNvPr id="0" name=""/>
        <dsp:cNvSpPr/>
      </dsp:nvSpPr>
      <dsp:spPr>
        <a:xfrm>
          <a:off x="278608" y="2747150"/>
          <a:ext cx="3900514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430" tIns="0" rIns="14743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Роботи виконувала бригада із 22 осіб, що мала у своєму розпорядженні 14 одиниць спецтехніки</a:t>
          </a:r>
          <a:endParaRPr lang="ru-RU" sz="1600" kern="1200" dirty="0"/>
        </a:p>
      </dsp:txBody>
      <dsp:txXfrm>
        <a:off x="278608" y="2747150"/>
        <a:ext cx="3900514" cy="5904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B4105-5DF4-49FD-83F7-E83D30131872}">
      <dsp:nvSpPr>
        <dsp:cNvPr id="0" name=""/>
        <dsp:cNvSpPr/>
      </dsp:nvSpPr>
      <dsp:spPr>
        <a:xfrm rot="10800000">
          <a:off x="1480133" y="1746"/>
          <a:ext cx="5225689" cy="655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Дитячий майданчик в мікрорайоні Черемушки</a:t>
          </a:r>
          <a:endParaRPr lang="ru-RU" sz="1800" kern="1200" dirty="0"/>
        </a:p>
      </dsp:txBody>
      <dsp:txXfrm rot="10800000">
        <a:off x="1480133" y="1746"/>
        <a:ext cx="5225689" cy="655551"/>
      </dsp:txXfrm>
    </dsp:sp>
    <dsp:sp modelId="{165BF563-5CD4-4A48-AAB5-31789060D63E}">
      <dsp:nvSpPr>
        <dsp:cNvPr id="0" name=""/>
        <dsp:cNvSpPr/>
      </dsp:nvSpPr>
      <dsp:spPr>
        <a:xfrm>
          <a:off x="1152357" y="1746"/>
          <a:ext cx="655551" cy="6555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805A6-EF4D-4621-9878-0AC778CF508E}">
      <dsp:nvSpPr>
        <dsp:cNvPr id="0" name=""/>
        <dsp:cNvSpPr/>
      </dsp:nvSpPr>
      <dsp:spPr>
        <a:xfrm rot="10800000">
          <a:off x="1480133" y="852985"/>
          <a:ext cx="5225689" cy="655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Спортивний майданчик із штучним покриттям</a:t>
          </a:r>
          <a:endParaRPr lang="ru-RU" sz="1800" kern="1200" dirty="0"/>
        </a:p>
      </dsp:txBody>
      <dsp:txXfrm rot="10800000">
        <a:off x="1480133" y="852985"/>
        <a:ext cx="5225689" cy="655551"/>
      </dsp:txXfrm>
    </dsp:sp>
    <dsp:sp modelId="{FEC0A92B-B6B6-46E3-9BC4-D2A3C1B3A41B}">
      <dsp:nvSpPr>
        <dsp:cNvPr id="0" name=""/>
        <dsp:cNvSpPr/>
      </dsp:nvSpPr>
      <dsp:spPr>
        <a:xfrm>
          <a:off x="1152357" y="852985"/>
          <a:ext cx="655551" cy="6555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2EA63-76DE-47EE-9F8D-70C5AF499F3E}">
      <dsp:nvSpPr>
        <dsp:cNvPr id="0" name=""/>
        <dsp:cNvSpPr/>
      </dsp:nvSpPr>
      <dsp:spPr>
        <a:xfrm rot="10800000">
          <a:off x="1480133" y="1704224"/>
          <a:ext cx="5225689" cy="655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n-lt"/>
            </a:rPr>
            <a:t>Пам’ятний знак Героям Небесної Сотні </a:t>
          </a:r>
          <a:endParaRPr lang="ru-RU" sz="1800" kern="1200" dirty="0">
            <a:latin typeface="+mn-lt"/>
          </a:endParaRPr>
        </a:p>
      </dsp:txBody>
      <dsp:txXfrm rot="10800000">
        <a:off x="1480133" y="1704224"/>
        <a:ext cx="5225689" cy="655551"/>
      </dsp:txXfrm>
    </dsp:sp>
    <dsp:sp modelId="{8C737432-02C3-4DFF-A50A-70A2B4DC2398}">
      <dsp:nvSpPr>
        <dsp:cNvPr id="0" name=""/>
        <dsp:cNvSpPr/>
      </dsp:nvSpPr>
      <dsp:spPr>
        <a:xfrm>
          <a:off x="1152357" y="1704224"/>
          <a:ext cx="655551" cy="6555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BBB33-D87B-4BC9-95D4-DA5360635072}">
      <dsp:nvSpPr>
        <dsp:cNvPr id="0" name=""/>
        <dsp:cNvSpPr/>
      </dsp:nvSpPr>
      <dsp:spPr>
        <a:xfrm rot="10800000">
          <a:off x="1480133" y="2555462"/>
          <a:ext cx="5225689" cy="655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n-lt"/>
            </a:rPr>
            <a:t>Пам’ятний знак Державні символи України </a:t>
          </a:r>
          <a:endParaRPr lang="ru-RU" sz="1800" kern="1200" dirty="0">
            <a:latin typeface="+mn-lt"/>
          </a:endParaRPr>
        </a:p>
      </dsp:txBody>
      <dsp:txXfrm rot="10800000">
        <a:off x="1480133" y="2555462"/>
        <a:ext cx="5225689" cy="655551"/>
      </dsp:txXfrm>
    </dsp:sp>
    <dsp:sp modelId="{031B8F4E-259C-454B-BB91-AE215DAD4D2D}">
      <dsp:nvSpPr>
        <dsp:cNvPr id="0" name=""/>
        <dsp:cNvSpPr/>
      </dsp:nvSpPr>
      <dsp:spPr>
        <a:xfrm>
          <a:off x="1152357" y="2555462"/>
          <a:ext cx="655551" cy="65555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84F22-DF12-45FF-8CC9-FC86750213E1}">
      <dsp:nvSpPr>
        <dsp:cNvPr id="0" name=""/>
        <dsp:cNvSpPr/>
      </dsp:nvSpPr>
      <dsp:spPr>
        <a:xfrm rot="10800000">
          <a:off x="1480133" y="3406701"/>
          <a:ext cx="5225689" cy="6555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n-lt"/>
            </a:rPr>
            <a:t>Пам’ятний знак </a:t>
          </a:r>
          <a:r>
            <a:rPr lang="uk-UA" sz="1800" kern="1200" dirty="0" err="1" smtClean="0">
              <a:latin typeface="+mn-lt"/>
            </a:rPr>
            <a:t>“Дуб</a:t>
          </a:r>
          <a:r>
            <a:rPr lang="uk-UA" sz="1800" kern="1200" dirty="0" smtClean="0">
              <a:latin typeface="+mn-lt"/>
            </a:rPr>
            <a:t> Павла </a:t>
          </a:r>
          <a:r>
            <a:rPr lang="uk-UA" sz="1800" kern="1200" dirty="0" err="1" smtClean="0">
              <a:latin typeface="+mn-lt"/>
            </a:rPr>
            <a:t>Полуботка”</a:t>
          </a:r>
          <a:r>
            <a:rPr lang="uk-UA" sz="1800" kern="1200" dirty="0" smtClean="0">
              <a:latin typeface="+mn-lt"/>
            </a:rPr>
            <a:t> </a:t>
          </a:r>
          <a:endParaRPr lang="ru-RU" sz="1800" kern="1200" dirty="0"/>
        </a:p>
      </dsp:txBody>
      <dsp:txXfrm rot="10800000">
        <a:off x="1480133" y="3406701"/>
        <a:ext cx="5225689" cy="655551"/>
      </dsp:txXfrm>
    </dsp:sp>
    <dsp:sp modelId="{F9DE25A6-8D7B-485C-9DBE-A178A7F2DFDB}">
      <dsp:nvSpPr>
        <dsp:cNvPr id="0" name=""/>
        <dsp:cNvSpPr/>
      </dsp:nvSpPr>
      <dsp:spPr>
        <a:xfrm>
          <a:off x="1152357" y="3406701"/>
          <a:ext cx="655551" cy="65555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589EF-C2BF-4D1B-A754-FEA5A93CFD0F}">
      <dsp:nvSpPr>
        <dsp:cNvPr id="0" name=""/>
        <dsp:cNvSpPr/>
      </dsp:nvSpPr>
      <dsp:spPr>
        <a:xfrm rot="5400000">
          <a:off x="-206346" y="209025"/>
          <a:ext cx="1375644" cy="962950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206346" y="209025"/>
        <a:ext cx="1375644" cy="962950"/>
      </dsp:txXfrm>
    </dsp:sp>
    <dsp:sp modelId="{09C8FE0B-69B1-446D-B919-59A2835DAA7A}">
      <dsp:nvSpPr>
        <dsp:cNvPr id="0" name=""/>
        <dsp:cNvSpPr/>
      </dsp:nvSpPr>
      <dsp:spPr>
        <a:xfrm rot="5400000">
          <a:off x="3070506" y="-2104876"/>
          <a:ext cx="894168" cy="510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У 2014 році скорочено </a:t>
          </a:r>
          <a:r>
            <a:rPr lang="ru-RU" sz="1600" kern="1200" dirty="0" err="1" smtClean="0"/>
            <a:t>споживання</a:t>
          </a:r>
          <a:r>
            <a:rPr lang="ru-RU" sz="1600" kern="1200" dirty="0" smtClean="0"/>
            <a:t> природного газу на 0,</a:t>
          </a:r>
          <a:r>
            <a:rPr lang="uk-UA" sz="1600" kern="1200" dirty="0" smtClean="0"/>
            <a:t>008</a:t>
          </a:r>
          <a:r>
            <a:rPr lang="ru-RU" sz="1600" kern="1200" dirty="0" smtClean="0"/>
            <a:t> млн.м</a:t>
          </a:r>
          <a:r>
            <a:rPr lang="ru-RU" sz="1600" kern="1200" baseline="30000" dirty="0" smtClean="0"/>
            <a:t>3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електроенергії</a:t>
          </a:r>
          <a:r>
            <a:rPr lang="ru-RU" sz="1600" kern="1200" dirty="0" smtClean="0"/>
            <a:t> – </a:t>
          </a:r>
          <a:r>
            <a:rPr lang="uk-UA" sz="1600" kern="1200" dirty="0" smtClean="0"/>
            <a:t>0,07 млн. кВт на суму 33,5 </a:t>
          </a:r>
          <a:r>
            <a:rPr lang="uk-UA" sz="1600" kern="1200" dirty="0" err="1" smtClean="0"/>
            <a:t>тис.грн</a:t>
          </a:r>
          <a:r>
            <a:rPr lang="uk-UA" sz="1600" kern="1200" dirty="0" smtClean="0"/>
            <a:t> </a:t>
          </a:r>
          <a:r>
            <a:rPr lang="ru-RU" sz="1600" kern="1200" dirty="0" smtClean="0"/>
            <a:t>. та </a:t>
          </a:r>
          <a:r>
            <a:rPr lang="ru-RU" sz="1600" kern="1200" dirty="0" err="1" smtClean="0"/>
            <a:t>теплової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енергії</a:t>
          </a:r>
          <a:r>
            <a:rPr lang="ru-RU" sz="1600" kern="1200" dirty="0" smtClean="0"/>
            <a:t> 0,</a:t>
          </a:r>
          <a:r>
            <a:rPr lang="uk-UA" sz="1600" kern="1200" dirty="0" smtClean="0"/>
            <a:t>22</a:t>
          </a:r>
          <a:r>
            <a:rPr lang="ru-RU" sz="1600" kern="1200" dirty="0" smtClean="0"/>
            <a:t> тис. Гкал. </a:t>
          </a:r>
          <a:endParaRPr lang="ru-RU" sz="1600" kern="1200" dirty="0"/>
        </a:p>
      </dsp:txBody>
      <dsp:txXfrm rot="5400000">
        <a:off x="3070506" y="-2104876"/>
        <a:ext cx="894168" cy="5109279"/>
      </dsp:txXfrm>
    </dsp:sp>
    <dsp:sp modelId="{BEC9A280-172C-4E8A-86F3-C70E8EF6A211}">
      <dsp:nvSpPr>
        <dsp:cNvPr id="0" name=""/>
        <dsp:cNvSpPr/>
      </dsp:nvSpPr>
      <dsp:spPr>
        <a:xfrm rot="5400000">
          <a:off x="-206346" y="1439382"/>
          <a:ext cx="1375644" cy="962950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0070"/>
                <a:lumOff val="1247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0070"/>
                <a:lumOff val="1247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0070"/>
                <a:lumOff val="124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-20070"/>
              <a:lumOff val="124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206346" y="1439382"/>
        <a:ext cx="1375644" cy="962950"/>
      </dsp:txXfrm>
    </dsp:sp>
    <dsp:sp modelId="{79B3F12C-06C0-4144-A157-B59AA3346F4A}">
      <dsp:nvSpPr>
        <dsp:cNvPr id="0" name=""/>
        <dsp:cNvSpPr/>
      </dsp:nvSpPr>
      <dsp:spPr>
        <a:xfrm rot="5400000">
          <a:off x="3070506" y="-874518"/>
          <a:ext cx="894168" cy="510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0070"/>
              <a:lumOff val="124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За рахунок вимкнення вуличного освітлення  зекономлено  82,4 тис.кВт на суму  33,5 </a:t>
          </a:r>
          <a:r>
            <a:rPr lang="uk-UA" sz="1600" kern="1200" dirty="0" err="1" smtClean="0"/>
            <a:t>тис.грн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5400000">
        <a:off x="3070506" y="-874518"/>
        <a:ext cx="894168" cy="5109279"/>
      </dsp:txXfrm>
    </dsp:sp>
    <dsp:sp modelId="{895E4DB5-0120-43D5-9FA8-4C9451B13A88}">
      <dsp:nvSpPr>
        <dsp:cNvPr id="0" name=""/>
        <dsp:cNvSpPr/>
      </dsp:nvSpPr>
      <dsp:spPr>
        <a:xfrm rot="5400000">
          <a:off x="-206346" y="2669740"/>
          <a:ext cx="1375644" cy="962950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40139"/>
                <a:lumOff val="2494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40139"/>
                <a:lumOff val="2494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40139"/>
                <a:lumOff val="249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-40139"/>
              <a:lumOff val="249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206346" y="2669740"/>
        <a:ext cx="1375644" cy="962950"/>
      </dsp:txXfrm>
    </dsp:sp>
    <dsp:sp modelId="{36ED9D48-C1DC-4703-B45C-A1DF10FAEFA9}">
      <dsp:nvSpPr>
        <dsp:cNvPr id="0" name=""/>
        <dsp:cNvSpPr/>
      </dsp:nvSpPr>
      <dsp:spPr>
        <a:xfrm rot="5400000">
          <a:off x="3070506" y="355838"/>
          <a:ext cx="894168" cy="510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40139"/>
              <a:lumOff val="249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</a:t>
          </a:r>
          <a:r>
            <a:rPr lang="ru-RU" sz="1600" kern="1200" dirty="0" err="1" smtClean="0"/>
            <a:t>бюджетній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сфері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впроваджено</a:t>
          </a:r>
          <a:r>
            <a:rPr lang="ru-RU" sz="1600" kern="1200" dirty="0" smtClean="0"/>
            <a:t> заходи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енергозбереження</a:t>
          </a:r>
          <a:r>
            <a:rPr lang="ru-RU" sz="1600" kern="1200" dirty="0" smtClean="0"/>
            <a:t> на суму </a:t>
          </a:r>
          <a:r>
            <a:rPr lang="uk-UA" sz="1600" kern="1200" dirty="0" smtClean="0"/>
            <a:t>58,5</a:t>
          </a:r>
          <a:r>
            <a:rPr lang="ru-RU" sz="1600" kern="1200" dirty="0" smtClean="0"/>
            <a:t> тис. </a:t>
          </a:r>
          <a:r>
            <a:rPr lang="uk-UA" sz="1600" kern="1200" dirty="0" smtClean="0"/>
            <a:t>г</a:t>
          </a:r>
          <a:r>
            <a:rPr lang="ru-RU" sz="1600" kern="1200" dirty="0" err="1" smtClean="0"/>
            <a:t>рн</a:t>
          </a:r>
          <a:r>
            <a:rPr lang="ru-RU" sz="1600" kern="1200" dirty="0" smtClean="0"/>
            <a:t>. </a:t>
          </a:r>
          <a:br>
            <a:rPr lang="ru-RU" sz="1600" kern="1200" dirty="0" smtClean="0"/>
          </a:br>
          <a:r>
            <a:rPr lang="ru-RU" sz="1600" kern="1200" dirty="0" err="1" smtClean="0"/>
            <a:t>Замінено</a:t>
          </a:r>
          <a:r>
            <a:rPr lang="ru-RU" sz="1600" kern="1200" dirty="0" smtClean="0"/>
            <a:t> </a:t>
          </a:r>
          <a:r>
            <a:rPr lang="uk-UA" sz="1600" kern="1200" dirty="0" smtClean="0"/>
            <a:t>90</a:t>
          </a:r>
          <a:r>
            <a:rPr lang="ru-RU" sz="1600" kern="1200" dirty="0" smtClean="0"/>
            <a:t> ламп </a:t>
          </a:r>
          <a:r>
            <a:rPr lang="ru-RU" sz="1600" kern="1200" dirty="0" err="1" smtClean="0"/>
            <a:t>розжарювання</a:t>
          </a:r>
          <a:r>
            <a:rPr lang="uk-UA" sz="1600" kern="1200" dirty="0" smtClean="0"/>
            <a:t>  на економічні</a:t>
          </a:r>
          <a:r>
            <a:rPr lang="ru-RU" sz="1600" kern="1200" dirty="0" smtClean="0"/>
            <a:t>, </a:t>
          </a:r>
          <a:r>
            <a:rPr lang="uk-UA" sz="1600" kern="1200" dirty="0" smtClean="0"/>
            <a:t>15 </a:t>
          </a:r>
          <a:r>
            <a:rPr lang="ru-RU" sz="1600" kern="1200" dirty="0" err="1" smtClean="0"/>
            <a:t>дверних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блоків</a:t>
          </a:r>
          <a:r>
            <a:rPr lang="ru-RU" sz="1600" kern="1200" dirty="0" smtClean="0"/>
            <a:t>,</a:t>
          </a:r>
          <a:r>
            <a:rPr lang="uk-UA" sz="1600" kern="1200" dirty="0" smtClean="0"/>
            <a:t> 28 вікон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5400000">
        <a:off x="3070506" y="355838"/>
        <a:ext cx="894168" cy="5109279"/>
      </dsp:txXfrm>
    </dsp:sp>
    <dsp:sp modelId="{FABB5B7F-9FBA-4F5B-9D22-DD78B579E9D1}">
      <dsp:nvSpPr>
        <dsp:cNvPr id="0" name=""/>
        <dsp:cNvSpPr/>
      </dsp:nvSpPr>
      <dsp:spPr>
        <a:xfrm rot="5400000">
          <a:off x="-206346" y="3900097"/>
          <a:ext cx="1375644" cy="962950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60209"/>
                <a:lumOff val="3741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60209"/>
                <a:lumOff val="3741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60209"/>
                <a:lumOff val="374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-60209"/>
              <a:lumOff val="374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206346" y="3900097"/>
        <a:ext cx="1375644" cy="962950"/>
      </dsp:txXfrm>
    </dsp:sp>
    <dsp:sp modelId="{3DE004E1-D621-476B-9DF2-3A09246D162B}">
      <dsp:nvSpPr>
        <dsp:cNvPr id="0" name=""/>
        <dsp:cNvSpPr/>
      </dsp:nvSpPr>
      <dsp:spPr>
        <a:xfrm rot="5400000">
          <a:off x="3070506" y="1586195"/>
          <a:ext cx="894168" cy="5109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60209"/>
              <a:lumOff val="374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КП «</a:t>
          </a:r>
          <a:r>
            <a:rPr lang="ru-RU" sz="1600" kern="1200" dirty="0" err="1" smtClean="0"/>
            <a:t>Лебединтеплоенерго</a:t>
          </a:r>
          <a:r>
            <a:rPr lang="ru-RU" sz="1600" kern="1200" dirty="0" smtClean="0"/>
            <a:t>» проведена </a:t>
          </a:r>
          <a:r>
            <a:rPr lang="ru-RU" sz="1600" kern="1200" dirty="0" err="1" smtClean="0"/>
            <a:t>заміна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теплових</a:t>
          </a:r>
          <a:r>
            <a:rPr lang="ru-RU" sz="1600" kern="1200" dirty="0" smtClean="0"/>
            <a:t> мереж на </a:t>
          </a:r>
          <a:r>
            <a:rPr lang="ru-RU" sz="1600" kern="1200" dirty="0" err="1" smtClean="0"/>
            <a:t>попередньоізольовані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протяжністю</a:t>
          </a:r>
          <a:r>
            <a:rPr lang="ru-RU" sz="1600" kern="1200" dirty="0" smtClean="0"/>
            <a:t> </a:t>
          </a:r>
          <a:r>
            <a:rPr lang="uk-UA" sz="1600" kern="1200" dirty="0" smtClean="0"/>
            <a:t>170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метрів</a:t>
          </a:r>
          <a:r>
            <a:rPr lang="ru-RU" sz="1600" kern="1200" dirty="0" smtClean="0"/>
            <a:t>) </a:t>
          </a:r>
          <a:r>
            <a:rPr lang="uk-UA" sz="1600" kern="1200" dirty="0" smtClean="0"/>
            <a:t>в сумі 70 тис. грн. та придбано  твердопаливний  котел  на  суму  80,5 тис. грн.</a:t>
          </a:r>
          <a:endParaRPr lang="ru-RU" sz="1600" kern="1200" dirty="0"/>
        </a:p>
      </dsp:txBody>
      <dsp:txXfrm rot="5400000">
        <a:off x="3070506" y="1586195"/>
        <a:ext cx="894168" cy="510927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2941A-7158-4C8B-AB42-CDA5185E5A6C}">
      <dsp:nvSpPr>
        <dsp:cNvPr id="0" name=""/>
        <dsp:cNvSpPr/>
      </dsp:nvSpPr>
      <dsp:spPr>
        <a:xfrm rot="16200000">
          <a:off x="-5663" y="8022"/>
          <a:ext cx="2286016" cy="22699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248,1 млн. грн. витрачено на пенсійне забезпечення у 2014 році</a:t>
          </a:r>
          <a:endParaRPr lang="ru-RU" sz="1800" kern="1200" dirty="0"/>
        </a:p>
      </dsp:txBody>
      <dsp:txXfrm rot="16200000">
        <a:off x="-5663" y="8022"/>
        <a:ext cx="2286016" cy="2269970"/>
      </dsp:txXfrm>
    </dsp:sp>
    <dsp:sp modelId="{33398245-2DF4-45D6-BE39-EB96A4669686}">
      <dsp:nvSpPr>
        <dsp:cNvPr id="0" name=""/>
        <dsp:cNvSpPr/>
      </dsp:nvSpPr>
      <dsp:spPr>
        <a:xfrm rot="16200000">
          <a:off x="2434555" y="8022"/>
          <a:ext cx="2286016" cy="22699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Всього в управлінні на обліку перебуває 15456 одержувачів пенсій, в т.ч. – 8449 жителі міста</a:t>
          </a:r>
          <a:endParaRPr lang="ru-RU" sz="1800" kern="1200" dirty="0"/>
        </a:p>
      </dsp:txBody>
      <dsp:txXfrm rot="16200000">
        <a:off x="2434555" y="8022"/>
        <a:ext cx="2286016" cy="226997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86E389-5818-4044-BF9A-E6A6C5E584A4}">
      <dsp:nvSpPr>
        <dsp:cNvPr id="0" name=""/>
        <dsp:cNvSpPr/>
      </dsp:nvSpPr>
      <dsp:spPr>
        <a:xfrm rot="5400000">
          <a:off x="-151879" y="154401"/>
          <a:ext cx="1012532" cy="7087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51879" y="154401"/>
        <a:ext cx="1012532" cy="708772"/>
      </dsp:txXfrm>
    </dsp:sp>
    <dsp:sp modelId="{65D1760B-E2AD-49F2-8541-FCC44613624B}">
      <dsp:nvSpPr>
        <dsp:cNvPr id="0" name=""/>
        <dsp:cNvSpPr/>
      </dsp:nvSpPr>
      <dsp:spPr>
        <a:xfrm rot="5400000">
          <a:off x="2132734" y="-1421439"/>
          <a:ext cx="658146" cy="3506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err="1" smtClean="0"/>
            <a:t>Працевлаштовано</a:t>
          </a:r>
          <a:r>
            <a:rPr lang="uk-UA" sz="1600" b="1" kern="1200" dirty="0" smtClean="0"/>
            <a:t> – 528 осіб</a:t>
          </a:r>
          <a:endParaRPr lang="ru-RU" sz="1600" b="1" kern="1200" dirty="0"/>
        </a:p>
      </dsp:txBody>
      <dsp:txXfrm rot="5400000">
        <a:off x="2132734" y="-1421439"/>
        <a:ext cx="658146" cy="3506069"/>
      </dsp:txXfrm>
    </dsp:sp>
    <dsp:sp modelId="{34E2B180-9BC7-4B32-94ED-229FB548AF3E}">
      <dsp:nvSpPr>
        <dsp:cNvPr id="0" name=""/>
        <dsp:cNvSpPr/>
      </dsp:nvSpPr>
      <dsp:spPr>
        <a:xfrm rot="5400000">
          <a:off x="-151879" y="1016421"/>
          <a:ext cx="1012532" cy="708772"/>
        </a:xfrm>
        <a:prstGeom prst="chevron">
          <a:avLst/>
        </a:prstGeom>
        <a:solidFill>
          <a:schemeClr val="accent5">
            <a:hueOff val="-895772"/>
            <a:satOff val="0"/>
            <a:lumOff val="-16601"/>
            <a:alphaOff val="0"/>
          </a:schemeClr>
        </a:solidFill>
        <a:ln w="9525" cap="flat" cmpd="sng" algn="ctr">
          <a:solidFill>
            <a:schemeClr val="accent5">
              <a:hueOff val="-895772"/>
              <a:satOff val="0"/>
              <a:lumOff val="-1660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5400000">
        <a:off x="-151879" y="1016421"/>
        <a:ext cx="1012532" cy="708772"/>
      </dsp:txXfrm>
    </dsp:sp>
    <dsp:sp modelId="{41BBFB73-8C7D-42F6-A70E-F32A51F84BFA}">
      <dsp:nvSpPr>
        <dsp:cNvPr id="0" name=""/>
        <dsp:cNvSpPr/>
      </dsp:nvSpPr>
      <dsp:spPr>
        <a:xfrm rot="5400000">
          <a:off x="2132734" y="-559419"/>
          <a:ext cx="658146" cy="3506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95772"/>
              <a:satOff val="0"/>
              <a:lumOff val="-1660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Отримали допомогу на відкриття підприємницької діяльності – 20 осіб.</a:t>
          </a:r>
          <a:endParaRPr lang="ru-RU" sz="1600" b="1" kern="1200" dirty="0"/>
        </a:p>
      </dsp:txBody>
      <dsp:txXfrm rot="5400000">
        <a:off x="2132734" y="-559419"/>
        <a:ext cx="658146" cy="3506069"/>
      </dsp:txXfrm>
    </dsp:sp>
    <dsp:sp modelId="{DFE64B86-D453-4EEE-98DB-7232042115EC}">
      <dsp:nvSpPr>
        <dsp:cNvPr id="0" name=""/>
        <dsp:cNvSpPr/>
      </dsp:nvSpPr>
      <dsp:spPr>
        <a:xfrm rot="5400000">
          <a:off x="-151879" y="1878441"/>
          <a:ext cx="1012532" cy="708772"/>
        </a:xfrm>
        <a:prstGeom prst="chevron">
          <a:avLst/>
        </a:prstGeom>
        <a:solidFill>
          <a:schemeClr val="accent5">
            <a:hueOff val="-1791543"/>
            <a:satOff val="0"/>
            <a:lumOff val="-33202"/>
            <a:alphaOff val="0"/>
          </a:schemeClr>
        </a:solidFill>
        <a:ln w="9525" cap="flat" cmpd="sng" algn="ctr">
          <a:solidFill>
            <a:schemeClr val="accent5">
              <a:hueOff val="-1791543"/>
              <a:satOff val="0"/>
              <a:lumOff val="-332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5400000">
        <a:off x="-151879" y="1878441"/>
        <a:ext cx="1012532" cy="708772"/>
      </dsp:txXfrm>
    </dsp:sp>
    <dsp:sp modelId="{E89BB8F2-AA3B-45E4-8510-5637A81820A6}">
      <dsp:nvSpPr>
        <dsp:cNvPr id="0" name=""/>
        <dsp:cNvSpPr/>
      </dsp:nvSpPr>
      <dsp:spPr>
        <a:xfrm rot="5400000">
          <a:off x="2132734" y="302600"/>
          <a:ext cx="658146" cy="3506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791543"/>
              <a:satOff val="0"/>
              <a:lumOff val="-332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Здійснювали професійну підготовку, перепідготовку та підвищення кваліфікації 227 осіб</a:t>
          </a:r>
          <a:endParaRPr lang="ru-RU" sz="1600" b="1" kern="1200" dirty="0"/>
        </a:p>
      </dsp:txBody>
      <dsp:txXfrm rot="5400000">
        <a:off x="2132734" y="302600"/>
        <a:ext cx="658146" cy="3506069"/>
      </dsp:txXfrm>
    </dsp:sp>
    <dsp:sp modelId="{70414EB4-12F7-46A4-A1CC-DFAF4DCB2B8D}">
      <dsp:nvSpPr>
        <dsp:cNvPr id="0" name=""/>
        <dsp:cNvSpPr/>
      </dsp:nvSpPr>
      <dsp:spPr>
        <a:xfrm rot="5400000">
          <a:off x="-151879" y="2740461"/>
          <a:ext cx="1012532" cy="708772"/>
        </a:xfrm>
        <a:prstGeom prst="chevron">
          <a:avLst/>
        </a:prstGeom>
        <a:solidFill>
          <a:schemeClr val="accent5">
            <a:hueOff val="-2687314"/>
            <a:satOff val="0"/>
            <a:lumOff val="-49803"/>
            <a:alphaOff val="0"/>
          </a:schemeClr>
        </a:soli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5400000">
        <a:off x="-151879" y="2740461"/>
        <a:ext cx="1012532" cy="708772"/>
      </dsp:txXfrm>
    </dsp:sp>
    <dsp:sp modelId="{33C3E727-26B0-42E1-939C-B7C2550E315D}">
      <dsp:nvSpPr>
        <dsp:cNvPr id="0" name=""/>
        <dsp:cNvSpPr/>
      </dsp:nvSpPr>
      <dsp:spPr>
        <a:xfrm rot="5400000">
          <a:off x="2132734" y="1164620"/>
          <a:ext cx="658146" cy="3506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Залучено до участі в оплачуваних громадських роботах 88 осіб</a:t>
          </a:r>
          <a:endParaRPr lang="ru-RU" sz="1600" b="1" kern="1200" dirty="0"/>
        </a:p>
      </dsp:txBody>
      <dsp:txXfrm rot="5400000">
        <a:off x="2132734" y="1164620"/>
        <a:ext cx="658146" cy="350606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4EC483-F373-4FBB-AFDC-FC4FB7843564}">
      <dsp:nvSpPr>
        <dsp:cNvPr id="0" name=""/>
        <dsp:cNvSpPr/>
      </dsp:nvSpPr>
      <dsp:spPr>
        <a:xfrm rot="5400000">
          <a:off x="-120810" y="125311"/>
          <a:ext cx="805401" cy="56378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120810" y="125311"/>
        <a:ext cx="805401" cy="563781"/>
      </dsp:txXfrm>
    </dsp:sp>
    <dsp:sp modelId="{E41C1758-5B9D-4E6B-A202-EFCAD60FDBA6}">
      <dsp:nvSpPr>
        <dsp:cNvPr id="0" name=""/>
        <dsp:cNvSpPr/>
      </dsp:nvSpPr>
      <dsp:spPr>
        <a:xfrm rot="5400000">
          <a:off x="3020531" y="-2452249"/>
          <a:ext cx="523511" cy="543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допомога інвалідам з дитинства – 4 млн. 447,4 тис. грн. </a:t>
          </a:r>
          <a:br>
            <a:rPr lang="uk-UA" sz="1400" kern="1200" dirty="0" smtClean="0"/>
          </a:br>
          <a:r>
            <a:rPr lang="uk-UA" sz="1400" kern="1200" dirty="0" smtClean="0"/>
            <a:t>Допомогу отримували 342 інваліди з дитинства.</a:t>
          </a:r>
          <a:endParaRPr lang="ru-RU" sz="1400" kern="1200" dirty="0"/>
        </a:p>
      </dsp:txBody>
      <dsp:txXfrm rot="5400000">
        <a:off x="3020531" y="-2452249"/>
        <a:ext cx="523511" cy="5437010"/>
      </dsp:txXfrm>
    </dsp:sp>
    <dsp:sp modelId="{94D89314-27C4-48BC-B546-2011AE2D7289}">
      <dsp:nvSpPr>
        <dsp:cNvPr id="0" name=""/>
        <dsp:cNvSpPr/>
      </dsp:nvSpPr>
      <dsp:spPr>
        <a:xfrm rot="5400000">
          <a:off x="-120810" y="846833"/>
          <a:ext cx="805401" cy="56378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120810" y="846833"/>
        <a:ext cx="805401" cy="563781"/>
      </dsp:txXfrm>
    </dsp:sp>
    <dsp:sp modelId="{FAE53E90-6BB1-42A5-BB89-AF605EFD6905}">
      <dsp:nvSpPr>
        <dsp:cNvPr id="0" name=""/>
        <dsp:cNvSpPr/>
      </dsp:nvSpPr>
      <dsp:spPr>
        <a:xfrm rot="5400000">
          <a:off x="3020531" y="-1730726"/>
          <a:ext cx="523511" cy="543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допомога сім’ям з дітьми – 17 млн. 912,4 тис. грн. </a:t>
          </a:r>
          <a:br>
            <a:rPr lang="uk-UA" sz="1400" kern="1200" dirty="0" smtClean="0"/>
          </a:br>
          <a:r>
            <a:rPr lang="uk-UA" sz="1400" kern="1200" dirty="0" smtClean="0"/>
            <a:t>Допомогу отримували  1786 осіб</a:t>
          </a:r>
          <a:endParaRPr lang="ru-RU" sz="1400" kern="1200" dirty="0"/>
        </a:p>
      </dsp:txBody>
      <dsp:txXfrm rot="5400000">
        <a:off x="3020531" y="-1730726"/>
        <a:ext cx="523511" cy="5437010"/>
      </dsp:txXfrm>
    </dsp:sp>
    <dsp:sp modelId="{6FC4466C-48F2-41D2-A61E-7A1D64864CD3}">
      <dsp:nvSpPr>
        <dsp:cNvPr id="0" name=""/>
        <dsp:cNvSpPr/>
      </dsp:nvSpPr>
      <dsp:spPr>
        <a:xfrm rot="5400000">
          <a:off x="-120810" y="1568355"/>
          <a:ext cx="805401" cy="56378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120810" y="1568355"/>
        <a:ext cx="805401" cy="563781"/>
      </dsp:txXfrm>
    </dsp:sp>
    <dsp:sp modelId="{6C48084B-63BD-480E-A07F-117459C7C5B5}">
      <dsp:nvSpPr>
        <dsp:cNvPr id="0" name=""/>
        <dsp:cNvSpPr/>
      </dsp:nvSpPr>
      <dsp:spPr>
        <a:xfrm rot="5400000">
          <a:off x="3020531" y="-1009204"/>
          <a:ext cx="523511" cy="543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соціальна допомога малозабезпеченим сім’ям – 9 млн. 087,5 тис. грн. Допомогу отримували  550 сімей (5,4% сімей міста).</a:t>
          </a:r>
          <a:endParaRPr lang="ru-RU" sz="1400" kern="1200" dirty="0"/>
        </a:p>
      </dsp:txBody>
      <dsp:txXfrm rot="5400000">
        <a:off x="3020531" y="-1009204"/>
        <a:ext cx="523511" cy="5437010"/>
      </dsp:txXfrm>
    </dsp:sp>
    <dsp:sp modelId="{72F4FC2C-3AB5-4EC9-97F4-7ECFDD261A2F}">
      <dsp:nvSpPr>
        <dsp:cNvPr id="0" name=""/>
        <dsp:cNvSpPr/>
      </dsp:nvSpPr>
      <dsp:spPr>
        <a:xfrm rot="5400000">
          <a:off x="-120810" y="2289877"/>
          <a:ext cx="805401" cy="56378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120810" y="2289877"/>
        <a:ext cx="805401" cy="563781"/>
      </dsp:txXfrm>
    </dsp:sp>
    <dsp:sp modelId="{014220FA-D962-4002-91BF-19A29B48DE2A}">
      <dsp:nvSpPr>
        <dsp:cNvPr id="0" name=""/>
        <dsp:cNvSpPr/>
      </dsp:nvSpPr>
      <dsp:spPr>
        <a:xfrm rot="5400000">
          <a:off x="3020531" y="-287682"/>
          <a:ext cx="523511" cy="543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виплати прийомним сім’ям – 538,3  тис. грн. Всього в місті 7 прийомних сім’ях виховувалось 15 дітей.  </a:t>
          </a:r>
          <a:endParaRPr lang="ru-RU" sz="1400" kern="1200" dirty="0"/>
        </a:p>
      </dsp:txBody>
      <dsp:txXfrm rot="5400000">
        <a:off x="3020531" y="-287682"/>
        <a:ext cx="523511" cy="5437010"/>
      </dsp:txXfrm>
    </dsp:sp>
    <dsp:sp modelId="{5C43119E-6B85-446F-9C2C-E877182BFAB6}">
      <dsp:nvSpPr>
        <dsp:cNvPr id="0" name=""/>
        <dsp:cNvSpPr/>
      </dsp:nvSpPr>
      <dsp:spPr>
        <a:xfrm rot="5400000">
          <a:off x="-120810" y="3011399"/>
          <a:ext cx="805401" cy="56378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120810" y="3011399"/>
        <a:ext cx="805401" cy="563781"/>
      </dsp:txXfrm>
    </dsp:sp>
    <dsp:sp modelId="{39289A28-AB40-4C1A-B44D-05B2E758F9D7}">
      <dsp:nvSpPr>
        <dsp:cNvPr id="0" name=""/>
        <dsp:cNvSpPr/>
      </dsp:nvSpPr>
      <dsp:spPr>
        <a:xfrm rot="5400000">
          <a:off x="3020531" y="433839"/>
          <a:ext cx="523511" cy="543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виплати постраждалим від аварії на ЧАЕС - 582,3 тис. грн. </a:t>
          </a:r>
          <a:endParaRPr lang="ru-RU" sz="1400" kern="1200" dirty="0"/>
        </a:p>
      </dsp:txBody>
      <dsp:txXfrm rot="5400000">
        <a:off x="3020531" y="433839"/>
        <a:ext cx="523511" cy="5437010"/>
      </dsp:txXfrm>
    </dsp:sp>
    <dsp:sp modelId="{AAB225BC-50A9-427E-BADD-510FC99B1E23}">
      <dsp:nvSpPr>
        <dsp:cNvPr id="0" name=""/>
        <dsp:cNvSpPr/>
      </dsp:nvSpPr>
      <dsp:spPr>
        <a:xfrm rot="5400000">
          <a:off x="-120810" y="3732921"/>
          <a:ext cx="805401" cy="56378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120810" y="3732921"/>
        <a:ext cx="805401" cy="563781"/>
      </dsp:txXfrm>
    </dsp:sp>
    <dsp:sp modelId="{58C680E0-AA55-428C-BED4-319E4E48A2AC}">
      <dsp:nvSpPr>
        <dsp:cNvPr id="0" name=""/>
        <dsp:cNvSpPr/>
      </dsp:nvSpPr>
      <dsp:spPr>
        <a:xfrm rot="5400000">
          <a:off x="3020531" y="1155361"/>
          <a:ext cx="523511" cy="543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пільги на оплату за житлово-комунальні послуги скористались 4484 особи, які мають на це право, на загальну суму 3 млн. 333,5 тис. грн.</a:t>
          </a:r>
          <a:endParaRPr lang="ru-RU" sz="1400" kern="1200" dirty="0"/>
        </a:p>
      </dsp:txBody>
      <dsp:txXfrm rot="5400000">
        <a:off x="3020531" y="1155361"/>
        <a:ext cx="523511" cy="5437010"/>
      </dsp:txXfrm>
    </dsp:sp>
    <dsp:sp modelId="{AA6D37F5-26AA-45CC-ACCF-BBC077233446}">
      <dsp:nvSpPr>
        <dsp:cNvPr id="0" name=""/>
        <dsp:cNvSpPr/>
      </dsp:nvSpPr>
      <dsp:spPr>
        <a:xfrm rot="5400000">
          <a:off x="-120810" y="4454443"/>
          <a:ext cx="805401" cy="56378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-120810" y="4454443"/>
        <a:ext cx="805401" cy="563781"/>
      </dsp:txXfrm>
    </dsp:sp>
    <dsp:sp modelId="{56D3BC9B-C4E1-410F-9263-69A736B17EC8}">
      <dsp:nvSpPr>
        <dsp:cNvPr id="0" name=""/>
        <dsp:cNvSpPr/>
      </dsp:nvSpPr>
      <dsp:spPr>
        <a:xfrm rot="5400000">
          <a:off x="3020531" y="1876883"/>
          <a:ext cx="523511" cy="543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субсидіями на житлово-комунальні послуги скористались 2281 повноважний представник сімей, на загальну суму 4 млн. 321,9 тис. грн.</a:t>
          </a:r>
          <a:endParaRPr lang="ru-RU" sz="1400" kern="1200" dirty="0"/>
        </a:p>
      </dsp:txBody>
      <dsp:txXfrm rot="5400000">
        <a:off x="3020531" y="1876883"/>
        <a:ext cx="523511" cy="543701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880B4B-C69C-4E8D-A247-A0113A50D51D}">
      <dsp:nvSpPr>
        <dsp:cNvPr id="0" name=""/>
        <dsp:cNvSpPr/>
      </dsp:nvSpPr>
      <dsp:spPr>
        <a:xfrm>
          <a:off x="0" y="283255"/>
          <a:ext cx="6096000" cy="103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E303-260F-44CF-BD91-9860B943A68F}">
      <dsp:nvSpPr>
        <dsp:cNvPr id="0" name=""/>
        <dsp:cNvSpPr/>
      </dsp:nvSpPr>
      <dsp:spPr>
        <a:xfrm>
          <a:off x="304800" y="26982"/>
          <a:ext cx="4695882" cy="86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Відділенням соціальної допомоги вдома  надається 20 видів послуг 520 одиноким непрацездатним громадянам</a:t>
          </a:r>
          <a:endParaRPr lang="ru-RU" sz="1800" kern="1200" dirty="0"/>
        </a:p>
      </dsp:txBody>
      <dsp:txXfrm>
        <a:off x="304800" y="26982"/>
        <a:ext cx="4695882" cy="861433"/>
      </dsp:txXfrm>
    </dsp:sp>
    <dsp:sp modelId="{DB915DE6-4D08-43A6-B995-53EA7691A794}">
      <dsp:nvSpPr>
        <dsp:cNvPr id="0" name=""/>
        <dsp:cNvSpPr/>
      </dsp:nvSpPr>
      <dsp:spPr>
        <a:xfrm>
          <a:off x="0" y="1940213"/>
          <a:ext cx="6096000" cy="103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B02D8-DC0A-44A5-A252-0C5FE3F01B65}">
      <dsp:nvSpPr>
        <dsp:cNvPr id="0" name=""/>
        <dsp:cNvSpPr/>
      </dsp:nvSpPr>
      <dsp:spPr>
        <a:xfrm>
          <a:off x="304800" y="1537855"/>
          <a:ext cx="4838748" cy="1007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Послугами відділення по організації наданню натуральної та грошової адресної допомоги користується понад 635 пенсіонерів та малозабезпечених громадян</a:t>
          </a:r>
          <a:endParaRPr lang="ru-RU" sz="1800" kern="1200" dirty="0"/>
        </a:p>
      </dsp:txBody>
      <dsp:txXfrm>
        <a:off x="304800" y="1537855"/>
        <a:ext cx="4838748" cy="1007518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7F3DA2-12B2-48CD-B7C0-81583F658C4F}">
      <dsp:nvSpPr>
        <dsp:cNvPr id="0" name=""/>
        <dsp:cNvSpPr/>
      </dsp:nvSpPr>
      <dsp:spPr>
        <a:xfrm>
          <a:off x="0" y="198"/>
          <a:ext cx="6000792" cy="8131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При </a:t>
          </a:r>
          <a:r>
            <a:rPr lang="uk-UA" sz="1500" b="1" kern="1200" dirty="0" err="1" smtClean="0"/>
            <a:t>терцентрі</a:t>
          </a:r>
          <a:r>
            <a:rPr lang="uk-UA" sz="1500" b="1" kern="1200" dirty="0" smtClean="0"/>
            <a:t> діє команда волонтерів з числа студентів Лебединського медичного училища на базі відділення соціальної допомоги вдома. За 2014 рік ними надано 611 послуг 26 підопічним</a:t>
          </a:r>
          <a:endParaRPr lang="ru-RU" sz="1500" b="1" kern="1200" dirty="0"/>
        </a:p>
      </dsp:txBody>
      <dsp:txXfrm>
        <a:off x="0" y="198"/>
        <a:ext cx="6000792" cy="813130"/>
      </dsp:txXfrm>
    </dsp:sp>
    <dsp:sp modelId="{3CEF5103-CA89-495C-B515-58CD597A4DCA}">
      <dsp:nvSpPr>
        <dsp:cNvPr id="0" name=""/>
        <dsp:cNvSpPr/>
      </dsp:nvSpPr>
      <dsp:spPr>
        <a:xfrm>
          <a:off x="0" y="813328"/>
          <a:ext cx="6000792" cy="7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2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813328"/>
        <a:ext cx="6000792" cy="79646"/>
      </dsp:txXfrm>
    </dsp:sp>
    <dsp:sp modelId="{E8E49799-C74D-4397-B49E-3C483145860C}">
      <dsp:nvSpPr>
        <dsp:cNvPr id="0" name=""/>
        <dsp:cNvSpPr/>
      </dsp:nvSpPr>
      <dsp:spPr>
        <a:xfrm>
          <a:off x="0" y="892975"/>
          <a:ext cx="6000792" cy="8131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При </a:t>
          </a:r>
          <a:r>
            <a:rPr lang="uk-UA" sz="1600" b="1" kern="1200" dirty="0" err="1" smtClean="0"/>
            <a:t>терцентрі</a:t>
          </a:r>
          <a:r>
            <a:rPr lang="uk-UA" sz="1600" b="1" kern="1200" dirty="0" smtClean="0"/>
            <a:t> діє «Університет  третього віку», де за програмою «Інформаційні технології» 12 слухачів отримують знання з комп’ютерної грамотності</a:t>
          </a:r>
          <a:endParaRPr lang="ru-RU" sz="1600" b="1" kern="1200" dirty="0"/>
        </a:p>
      </dsp:txBody>
      <dsp:txXfrm>
        <a:off x="0" y="892975"/>
        <a:ext cx="6000792" cy="813130"/>
      </dsp:txXfrm>
    </dsp:sp>
    <dsp:sp modelId="{0BAF70C9-1A2B-46C0-8C9F-D1F48D93C613}">
      <dsp:nvSpPr>
        <dsp:cNvPr id="0" name=""/>
        <dsp:cNvSpPr/>
      </dsp:nvSpPr>
      <dsp:spPr>
        <a:xfrm>
          <a:off x="0" y="1706105"/>
          <a:ext cx="6000792" cy="7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2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706105"/>
        <a:ext cx="6000792" cy="796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068CF-3C41-4E15-9558-3FFB57DAEA49}">
      <dsp:nvSpPr>
        <dsp:cNvPr id="0" name=""/>
        <dsp:cNvSpPr/>
      </dsp:nvSpPr>
      <dsp:spPr>
        <a:xfrm rot="5400000">
          <a:off x="-163740" y="168924"/>
          <a:ext cx="1091601" cy="76412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63740" y="168924"/>
        <a:ext cx="1091601" cy="764120"/>
      </dsp:txXfrm>
    </dsp:sp>
    <dsp:sp modelId="{4CF12AA5-5724-4C67-BAF5-F4C4994D4994}">
      <dsp:nvSpPr>
        <dsp:cNvPr id="0" name=""/>
        <dsp:cNvSpPr/>
      </dsp:nvSpPr>
      <dsp:spPr>
        <a:xfrm rot="5400000">
          <a:off x="3099124" y="-2329818"/>
          <a:ext cx="709540" cy="5379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податок</a:t>
          </a:r>
          <a:r>
            <a:rPr lang="ru-RU" sz="1600" kern="1200" dirty="0" smtClean="0"/>
            <a:t> на доходи </a:t>
          </a:r>
          <a:r>
            <a:rPr lang="ru-RU" sz="1600" kern="1200" dirty="0" err="1" smtClean="0"/>
            <a:t>фізичних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осіб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питома</a:t>
          </a:r>
          <a:r>
            <a:rPr lang="ru-RU" sz="1600" kern="1200" dirty="0" smtClean="0"/>
            <a:t>  вага </a:t>
          </a:r>
          <a:r>
            <a:rPr lang="ru-RU" sz="1600" kern="1200" dirty="0" err="1" smtClean="0"/>
            <a:t>якого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складає</a:t>
          </a:r>
          <a:r>
            <a:rPr lang="ru-RU" sz="1600" kern="1200" dirty="0" smtClean="0"/>
            <a:t>  99,6% в </a:t>
          </a:r>
          <a:r>
            <a:rPr lang="ru-RU" sz="1600" kern="1200" dirty="0" err="1" smtClean="0"/>
            <a:t>закріплених</a:t>
          </a:r>
          <a:r>
            <a:rPr lang="ru-RU" sz="1600" kern="1200" dirty="0" smtClean="0"/>
            <a:t> доходах І </a:t>
          </a:r>
          <a:r>
            <a:rPr lang="ru-RU" sz="1600" kern="1200" dirty="0" err="1" smtClean="0"/>
            <a:t>кошика</a:t>
          </a:r>
          <a:r>
            <a:rPr lang="ru-RU" sz="1600" kern="1200" dirty="0" smtClean="0"/>
            <a:t>. В 2014 </a:t>
          </a:r>
          <a:r>
            <a:rPr lang="ru-RU" sz="1600" kern="1200" dirty="0" err="1" smtClean="0"/>
            <a:t>році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податку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зібрано</a:t>
          </a:r>
          <a:r>
            <a:rPr lang="ru-RU" sz="1600" kern="1200" dirty="0" smtClean="0"/>
            <a:t> 17 млн.193,6 </a:t>
          </a:r>
          <a:r>
            <a:rPr lang="ru-RU" sz="1600" kern="1200" dirty="0" err="1" smtClean="0"/>
            <a:t>тис.г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рн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 104,5%.</a:t>
          </a:r>
          <a:endParaRPr lang="ru-RU" sz="1600" kern="1200" dirty="0"/>
        </a:p>
      </dsp:txBody>
      <dsp:txXfrm rot="5400000">
        <a:off x="3099124" y="-2329818"/>
        <a:ext cx="709540" cy="5379547"/>
      </dsp:txXfrm>
    </dsp:sp>
    <dsp:sp modelId="{D595042B-CB5F-40DF-8CC2-8E48CF985FE2}">
      <dsp:nvSpPr>
        <dsp:cNvPr id="0" name=""/>
        <dsp:cNvSpPr/>
      </dsp:nvSpPr>
      <dsp:spPr>
        <a:xfrm rot="5400000">
          <a:off x="-163740" y="1143591"/>
          <a:ext cx="1091601" cy="764120"/>
        </a:xfrm>
        <a:prstGeom prst="chevron">
          <a:avLst/>
        </a:prstGeom>
        <a:gradFill rotWithShape="0">
          <a:gsLst>
            <a:gs pos="0">
              <a:schemeClr val="accent5">
                <a:hueOff val="-671829"/>
                <a:satOff val="0"/>
                <a:lumOff val="-12451"/>
                <a:alphaOff val="0"/>
                <a:shade val="51000"/>
                <a:satMod val="130000"/>
              </a:schemeClr>
            </a:gs>
            <a:gs pos="80000">
              <a:schemeClr val="accent5">
                <a:hueOff val="-671829"/>
                <a:satOff val="0"/>
                <a:lumOff val="-12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671829"/>
                <a:satOff val="0"/>
                <a:lumOff val="-12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71829"/>
              <a:satOff val="0"/>
              <a:lumOff val="-12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3740" y="1143591"/>
        <a:ext cx="1091601" cy="764120"/>
      </dsp:txXfrm>
    </dsp:sp>
    <dsp:sp modelId="{C9FDBF08-C43F-404F-93DE-AB005D90A4A7}">
      <dsp:nvSpPr>
        <dsp:cNvPr id="0" name=""/>
        <dsp:cNvSpPr/>
      </dsp:nvSpPr>
      <dsp:spPr>
        <a:xfrm rot="5400000">
          <a:off x="3099124" y="-1355152"/>
          <a:ext cx="709540" cy="5379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71829"/>
              <a:satOff val="0"/>
              <a:lumOff val="-12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плата за землю, якої у 2014 році надійшло 2 млн. 702,7 тис. грн., що на 77,7 тис. грн. або на 3,0 % більше порівняно з 2013 роком</a:t>
          </a:r>
          <a:endParaRPr lang="ru-RU" sz="1500" kern="1200" dirty="0"/>
        </a:p>
      </dsp:txBody>
      <dsp:txXfrm rot="5400000">
        <a:off x="3099124" y="-1355152"/>
        <a:ext cx="709540" cy="5379547"/>
      </dsp:txXfrm>
    </dsp:sp>
    <dsp:sp modelId="{DE8F1DA5-D6FB-4C66-86A1-37DADF6AF8FD}">
      <dsp:nvSpPr>
        <dsp:cNvPr id="0" name=""/>
        <dsp:cNvSpPr/>
      </dsp:nvSpPr>
      <dsp:spPr>
        <a:xfrm rot="5400000">
          <a:off x="-163740" y="2118257"/>
          <a:ext cx="1091601" cy="764120"/>
        </a:xfrm>
        <a:prstGeom prst="chevron">
          <a:avLst/>
        </a:prstGeom>
        <a:gradFill rotWithShape="0">
          <a:gsLst>
            <a:gs pos="0">
              <a:schemeClr val="accent5">
                <a:hueOff val="-1343657"/>
                <a:satOff val="0"/>
                <a:lumOff val="-24902"/>
                <a:alphaOff val="0"/>
                <a:shade val="51000"/>
                <a:satMod val="130000"/>
              </a:schemeClr>
            </a:gs>
            <a:gs pos="80000">
              <a:schemeClr val="accent5">
                <a:hueOff val="-1343657"/>
                <a:satOff val="0"/>
                <a:lumOff val="-24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1343657"/>
                <a:satOff val="0"/>
                <a:lumOff val="-24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343657"/>
              <a:satOff val="0"/>
              <a:lumOff val="-2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3740" y="2118257"/>
        <a:ext cx="1091601" cy="764120"/>
      </dsp:txXfrm>
    </dsp:sp>
    <dsp:sp modelId="{6692FB71-0228-429F-A0A8-7F2B34DE05C0}">
      <dsp:nvSpPr>
        <dsp:cNvPr id="0" name=""/>
        <dsp:cNvSpPr/>
      </dsp:nvSpPr>
      <dsp:spPr>
        <a:xfrm rot="5400000">
          <a:off x="3099124" y="-380485"/>
          <a:ext cx="709540" cy="5379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343657"/>
              <a:satOff val="0"/>
              <a:lumOff val="-2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збір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спеціальне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використання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лісових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ресурсів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надійшло</a:t>
          </a:r>
          <a:r>
            <a:rPr lang="ru-RU" sz="1600" kern="1200" dirty="0" smtClean="0"/>
            <a:t> 527,5 </a:t>
          </a:r>
          <a:r>
            <a:rPr lang="ru-RU" sz="1600" kern="1200" dirty="0" err="1" smtClean="0"/>
            <a:t>тис.грн</a:t>
          </a:r>
          <a:r>
            <a:rPr lang="ru-RU" sz="1600" kern="1200" dirty="0" smtClean="0"/>
            <a:t>.,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склало</a:t>
          </a:r>
          <a:r>
            <a:rPr lang="ru-RU" sz="1600" kern="1200" dirty="0" smtClean="0"/>
            <a:t> 110,5%  до </a:t>
          </a:r>
          <a:r>
            <a:rPr lang="ru-RU" sz="1600" kern="1200" dirty="0" err="1" smtClean="0"/>
            <a:t>річного</a:t>
          </a:r>
          <a:r>
            <a:rPr lang="ru-RU" sz="1600" kern="1200" dirty="0" smtClean="0"/>
            <a:t> плану</a:t>
          </a:r>
          <a:endParaRPr lang="ru-RU" sz="1600" kern="1200" dirty="0"/>
        </a:p>
      </dsp:txBody>
      <dsp:txXfrm rot="5400000">
        <a:off x="3099124" y="-380485"/>
        <a:ext cx="709540" cy="5379547"/>
      </dsp:txXfrm>
    </dsp:sp>
    <dsp:sp modelId="{E1215172-158E-495C-B40F-B3A5E8B600B4}">
      <dsp:nvSpPr>
        <dsp:cNvPr id="0" name=""/>
        <dsp:cNvSpPr/>
      </dsp:nvSpPr>
      <dsp:spPr>
        <a:xfrm rot="5400000">
          <a:off x="-163740" y="3092923"/>
          <a:ext cx="1091601" cy="764120"/>
        </a:xfrm>
        <a:prstGeom prst="chevron">
          <a:avLst/>
        </a:prstGeom>
        <a:gradFill rotWithShape="0">
          <a:gsLst>
            <a:gs pos="0">
              <a:schemeClr val="accent5">
                <a:hueOff val="-2015486"/>
                <a:satOff val="0"/>
                <a:lumOff val="-37352"/>
                <a:alphaOff val="0"/>
                <a:shade val="51000"/>
                <a:satMod val="130000"/>
              </a:schemeClr>
            </a:gs>
            <a:gs pos="80000">
              <a:schemeClr val="accent5">
                <a:hueOff val="-2015486"/>
                <a:satOff val="0"/>
                <a:lumOff val="-37352"/>
                <a:alphaOff val="0"/>
                <a:shade val="93000"/>
                <a:satMod val="130000"/>
              </a:schemeClr>
            </a:gs>
            <a:gs pos="100000">
              <a:schemeClr val="accent5">
                <a:hueOff val="-2015486"/>
                <a:satOff val="0"/>
                <a:lumOff val="-373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015486"/>
              <a:satOff val="0"/>
              <a:lumOff val="-37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3740" y="3092923"/>
        <a:ext cx="1091601" cy="764120"/>
      </dsp:txXfrm>
    </dsp:sp>
    <dsp:sp modelId="{DD399791-DE26-4549-BBC0-91E5354D812D}">
      <dsp:nvSpPr>
        <dsp:cNvPr id="0" name=""/>
        <dsp:cNvSpPr/>
      </dsp:nvSpPr>
      <dsp:spPr>
        <a:xfrm rot="5400000">
          <a:off x="3099124" y="594180"/>
          <a:ext cx="709540" cy="5379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015486"/>
              <a:satOff val="0"/>
              <a:lumOff val="-37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місцеві податки і збори. В 2014 році </a:t>
          </a:r>
          <a:r>
            <a:rPr lang="ru-RU" sz="1500" kern="1200" dirty="0" err="1" smtClean="0"/>
            <a:t>отримано</a:t>
          </a:r>
          <a:r>
            <a:rPr lang="ru-RU" sz="1500" kern="1200" dirty="0" smtClean="0"/>
            <a:t>  247 </a:t>
          </a:r>
          <a:r>
            <a:rPr lang="ru-RU" sz="1500" kern="1200" dirty="0" err="1" smtClean="0"/>
            <a:t>тис.грн</a:t>
          </a:r>
          <a:r>
            <a:rPr lang="ru-RU" sz="1500" kern="1200" dirty="0" smtClean="0"/>
            <a:t>., в т.ч. </a:t>
          </a:r>
          <a:r>
            <a:rPr lang="ru-RU" sz="1500" kern="1200" dirty="0" err="1" smtClean="0"/>
            <a:t>збору</a:t>
          </a:r>
          <a:r>
            <a:rPr lang="ru-RU" sz="1500" kern="1200" dirty="0" smtClean="0"/>
            <a:t> за </a:t>
          </a:r>
          <a:r>
            <a:rPr lang="ru-RU" sz="1500" kern="1200" dirty="0" err="1" smtClean="0"/>
            <a:t>провадження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деяких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видів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підприємницької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діяльності</a:t>
          </a:r>
          <a:r>
            <a:rPr lang="ru-RU" sz="1500" kern="1200" dirty="0" smtClean="0"/>
            <a:t> – 241,4 </a:t>
          </a:r>
          <a:r>
            <a:rPr lang="ru-RU" sz="1500" kern="1200" dirty="0" err="1" smtClean="0"/>
            <a:t>тис.грн</a:t>
          </a:r>
          <a:r>
            <a:rPr lang="ru-RU" sz="1500" kern="1200" dirty="0" smtClean="0"/>
            <a:t>.,  </a:t>
          </a:r>
          <a:r>
            <a:rPr lang="ru-RU" sz="1500" kern="1200" dirty="0" err="1" smtClean="0"/>
            <a:t>що</a:t>
          </a:r>
          <a:r>
            <a:rPr lang="ru-RU" sz="1500" kern="1200" dirty="0" smtClean="0"/>
            <a:t> становить 103,4%  до плану.</a:t>
          </a:r>
          <a:endParaRPr lang="ru-RU" sz="1500" kern="1200" dirty="0"/>
        </a:p>
      </dsp:txBody>
      <dsp:txXfrm rot="5400000">
        <a:off x="3099124" y="594180"/>
        <a:ext cx="709540" cy="5379547"/>
      </dsp:txXfrm>
    </dsp:sp>
    <dsp:sp modelId="{593F43F3-D971-4BDE-82B3-3B7D150D702D}">
      <dsp:nvSpPr>
        <dsp:cNvPr id="0" name=""/>
        <dsp:cNvSpPr/>
      </dsp:nvSpPr>
      <dsp:spPr>
        <a:xfrm rot="5400000">
          <a:off x="-163740" y="4067590"/>
          <a:ext cx="1091601" cy="764120"/>
        </a:xfrm>
        <a:prstGeom prst="chevron">
          <a:avLst/>
        </a:prstGeom>
        <a:gradFill rotWithShape="0">
          <a:gsLst>
            <a:gs pos="0">
              <a:schemeClr val="accent5">
                <a:hueOff val="-2687314"/>
                <a:satOff val="0"/>
                <a:lumOff val="-49803"/>
                <a:alphaOff val="0"/>
                <a:shade val="51000"/>
                <a:satMod val="130000"/>
              </a:schemeClr>
            </a:gs>
            <a:gs pos="80000">
              <a:schemeClr val="accent5">
                <a:hueOff val="-2687314"/>
                <a:satOff val="0"/>
                <a:lumOff val="-49803"/>
                <a:alphaOff val="0"/>
                <a:shade val="93000"/>
                <a:satMod val="130000"/>
              </a:schemeClr>
            </a:gs>
            <a:gs pos="100000">
              <a:schemeClr val="accent5">
                <a:hueOff val="-2687314"/>
                <a:satOff val="0"/>
                <a:lumOff val="-4980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3740" y="4067590"/>
        <a:ext cx="1091601" cy="764120"/>
      </dsp:txXfrm>
    </dsp:sp>
    <dsp:sp modelId="{90AA36BE-7472-4370-A088-1EA6AB8D5131}">
      <dsp:nvSpPr>
        <dsp:cNvPr id="0" name=""/>
        <dsp:cNvSpPr/>
      </dsp:nvSpPr>
      <dsp:spPr>
        <a:xfrm rot="5400000">
          <a:off x="3099124" y="1568846"/>
          <a:ext cx="709540" cy="5379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бюджетні</a:t>
          </a:r>
          <a:r>
            <a:rPr lang="ru-RU" sz="1600" kern="1200" dirty="0" smtClean="0"/>
            <a:t> установи </a:t>
          </a:r>
          <a:r>
            <a:rPr lang="ru-RU" sz="1600" kern="1200" dirty="0" err="1" smtClean="0"/>
            <a:t>отримали</a:t>
          </a:r>
          <a:r>
            <a:rPr lang="ru-RU" sz="1600" kern="1200" dirty="0" smtClean="0"/>
            <a:t> 2 млн. 102,0 </a:t>
          </a:r>
          <a:r>
            <a:rPr lang="ru-RU" sz="1600" kern="1200" dirty="0" err="1" smtClean="0"/>
            <a:t>тис.грн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власних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надходжень</a:t>
          </a:r>
          <a:r>
            <a:rPr lang="ru-RU" sz="1600" kern="1200" dirty="0" smtClean="0"/>
            <a:t> . </a:t>
          </a:r>
          <a:r>
            <a:rPr lang="ru-RU" sz="1600" kern="1200" dirty="0" err="1" smtClean="0"/>
            <a:t>Річний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показник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цього</a:t>
          </a:r>
          <a:r>
            <a:rPr lang="ru-RU" sz="1600" kern="1200" dirty="0" smtClean="0"/>
            <a:t> доходного </a:t>
          </a:r>
          <a:r>
            <a:rPr lang="ru-RU" sz="1600" kern="1200" dirty="0" err="1" smtClean="0"/>
            <a:t>джерела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забезпечено</a:t>
          </a:r>
          <a:r>
            <a:rPr lang="ru-RU" sz="1600" kern="1200" dirty="0" smtClean="0"/>
            <a:t> на 148%</a:t>
          </a:r>
          <a:r>
            <a:rPr lang="uk-UA" sz="1600" kern="1200" dirty="0" smtClean="0"/>
            <a:t>.</a:t>
          </a:r>
          <a:endParaRPr lang="ru-RU" sz="1600" kern="1200" dirty="0"/>
        </a:p>
      </dsp:txBody>
      <dsp:txXfrm rot="5400000">
        <a:off x="3099124" y="1568846"/>
        <a:ext cx="709540" cy="53795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002568-57F7-45A9-B7E3-1550404D14EB}">
      <dsp:nvSpPr>
        <dsp:cNvPr id="0" name=""/>
        <dsp:cNvSpPr/>
      </dsp:nvSpPr>
      <dsp:spPr>
        <a:xfrm>
          <a:off x="2355" y="101"/>
          <a:ext cx="6924775" cy="1586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Видатки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міського</a:t>
          </a:r>
          <a:r>
            <a:rPr lang="ru-RU" sz="2000" kern="1200" dirty="0" smtClean="0"/>
            <a:t> бюджету у 2014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здійснені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обсязі</a:t>
          </a:r>
          <a:r>
            <a:rPr lang="ru-RU" sz="2000" kern="1200" dirty="0" smtClean="0"/>
            <a:t>         85 млн. 495,9 тис. </a:t>
          </a:r>
          <a:r>
            <a:rPr lang="ru-RU" sz="2000" kern="1200" dirty="0" err="1" smtClean="0"/>
            <a:t>грн</a:t>
          </a:r>
          <a:r>
            <a:rPr lang="ru-RU" sz="2000" kern="1200" dirty="0" smtClean="0"/>
            <a:t>.,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становить 99% плану на </a:t>
          </a:r>
          <a:r>
            <a:rPr lang="ru-RU" sz="2000" kern="1200" dirty="0" err="1" smtClean="0"/>
            <a:t>рік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</a:t>
          </a:r>
          <a:r>
            <a:rPr lang="ru-RU" sz="2000" kern="1200" dirty="0" smtClean="0"/>
            <a:t>       7 млн. 026,4 </a:t>
          </a:r>
          <a:r>
            <a:rPr lang="ru-RU" sz="2000" kern="1200" dirty="0" err="1" smtClean="0"/>
            <a:t>тис.грн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більше</a:t>
          </a:r>
          <a:r>
            <a:rPr lang="ru-RU" sz="2000" kern="1200" dirty="0" smtClean="0"/>
            <a:t> за </a:t>
          </a:r>
          <a:r>
            <a:rPr lang="ru-RU" sz="2000" kern="1200" dirty="0" err="1" smtClean="0"/>
            <a:t>видатки</a:t>
          </a:r>
          <a:r>
            <a:rPr lang="ru-RU" sz="2000" kern="1200" dirty="0" smtClean="0"/>
            <a:t> 2013 року.</a:t>
          </a:r>
          <a:endParaRPr lang="ru-RU" sz="2000" kern="1200" dirty="0"/>
        </a:p>
      </dsp:txBody>
      <dsp:txXfrm>
        <a:off x="2355" y="101"/>
        <a:ext cx="6924775" cy="1586984"/>
      </dsp:txXfrm>
    </dsp:sp>
    <dsp:sp modelId="{5578A327-E035-4D29-943B-AF562C5A0A2A}">
      <dsp:nvSpPr>
        <dsp:cNvPr id="0" name=""/>
        <dsp:cNvSpPr/>
      </dsp:nvSpPr>
      <dsp:spPr>
        <a:xfrm>
          <a:off x="2355" y="1770500"/>
          <a:ext cx="3983235" cy="1586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Витрат</a:t>
          </a:r>
          <a:r>
            <a:rPr lang="ru-RU" sz="2000" kern="1200" dirty="0" smtClean="0"/>
            <a:t> по </a:t>
          </a:r>
          <a:r>
            <a:rPr lang="ru-RU" sz="2000" kern="1200" dirty="0" err="1" smtClean="0"/>
            <a:t>загальному</a:t>
          </a:r>
          <a:r>
            <a:rPr lang="ru-RU" sz="2000" kern="1200" dirty="0" smtClean="0"/>
            <a:t> фонду </a:t>
          </a:r>
          <a:r>
            <a:rPr lang="ru-RU" sz="2000" kern="1200" dirty="0" err="1" smtClean="0"/>
            <a:t>склали</a:t>
          </a:r>
          <a:r>
            <a:rPr lang="ru-RU" sz="2000" kern="1200" dirty="0" smtClean="0"/>
            <a:t> 80 млн. 892,7 </a:t>
          </a:r>
          <a:r>
            <a:rPr lang="ru-RU" sz="2000" kern="1200" dirty="0" err="1" smtClean="0"/>
            <a:t>тис.грн</a:t>
          </a:r>
          <a:r>
            <a:rPr lang="ru-RU" sz="2000" kern="1200" dirty="0" smtClean="0"/>
            <a:t> 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становить </a:t>
          </a:r>
          <a:r>
            <a:rPr lang="ru-RU" sz="2000" kern="1200" dirty="0" smtClean="0">
              <a:solidFill>
                <a:schemeClr val="bg1"/>
              </a:solidFill>
            </a:rPr>
            <a:t>99%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річних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призначень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урахуванням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змін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2355" y="1770500"/>
        <a:ext cx="3983235" cy="1586984"/>
      </dsp:txXfrm>
    </dsp:sp>
    <dsp:sp modelId="{830E08BC-8B49-4061-90B5-9E1CA68D3D84}">
      <dsp:nvSpPr>
        <dsp:cNvPr id="0" name=""/>
        <dsp:cNvSpPr/>
      </dsp:nvSpPr>
      <dsp:spPr>
        <a:xfrm>
          <a:off x="4213533" y="1770500"/>
          <a:ext cx="2713597" cy="1586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Кошти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спеціального</a:t>
          </a:r>
          <a:r>
            <a:rPr lang="ru-RU" sz="2000" kern="1200" dirty="0" smtClean="0"/>
            <a:t> фонду </a:t>
          </a:r>
          <a:r>
            <a:rPr lang="ru-RU" sz="2000" kern="1200" dirty="0" err="1" smtClean="0"/>
            <a:t>використані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сумі</a:t>
          </a:r>
          <a:r>
            <a:rPr lang="ru-RU" sz="2000" kern="1200" dirty="0" smtClean="0"/>
            <a:t> 4 млн. 603,2 </a:t>
          </a:r>
          <a:r>
            <a:rPr lang="ru-RU" sz="2000" kern="1200" dirty="0" err="1" smtClean="0"/>
            <a:t>тис.грн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або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chemeClr val="bg1"/>
              </a:solidFill>
            </a:rPr>
            <a:t>49,8% </a:t>
          </a:r>
          <a:r>
            <a:rPr lang="ru-RU" sz="2000" kern="1200" dirty="0" err="1" smtClean="0"/>
            <a:t>від</a:t>
          </a:r>
          <a:r>
            <a:rPr lang="ru-RU" sz="2000" kern="1200" dirty="0" smtClean="0"/>
            <a:t> плану на </a:t>
          </a:r>
          <a:r>
            <a:rPr lang="ru-RU" sz="2000" kern="1200" dirty="0" err="1" smtClean="0"/>
            <a:t>рік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4213533" y="1770500"/>
        <a:ext cx="2713597" cy="15869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560CA-3A5F-4483-B9BC-B625ADA888C0}">
      <dsp:nvSpPr>
        <dsp:cNvPr id="0" name=""/>
        <dsp:cNvSpPr/>
      </dsp:nvSpPr>
      <dsp:spPr>
        <a:xfrm rot="5400000">
          <a:off x="-111250" y="111596"/>
          <a:ext cx="741669" cy="5191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5400000">
        <a:off x="-111250" y="111596"/>
        <a:ext cx="741669" cy="519168"/>
      </dsp:txXfrm>
    </dsp:sp>
    <dsp:sp modelId="{24D11381-27F0-4612-A18A-56692B8B3B7F}">
      <dsp:nvSpPr>
        <dsp:cNvPr id="0" name=""/>
        <dsp:cNvSpPr/>
      </dsp:nvSpPr>
      <dsp:spPr>
        <a:xfrm rot="5400000">
          <a:off x="1590177" y="-1070663"/>
          <a:ext cx="482085" cy="2624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на </a:t>
          </a:r>
          <a:r>
            <a:rPr lang="ru-RU" sz="1400" b="1" kern="1200" dirty="0" err="1" smtClean="0"/>
            <a:t>заробітну</a:t>
          </a:r>
          <a:r>
            <a:rPr lang="ru-RU" sz="1400" b="1" kern="1200" dirty="0" smtClean="0"/>
            <a:t> плату – 29 млн. 240,5 </a:t>
          </a:r>
          <a:r>
            <a:rPr lang="ru-RU" sz="1400" b="1" kern="1200" dirty="0" err="1" smtClean="0"/>
            <a:t>тис.грн</a:t>
          </a:r>
          <a:r>
            <a:rPr lang="ru-RU" sz="1400" b="1" kern="1200" dirty="0" smtClean="0"/>
            <a:t>. (36,1%)</a:t>
          </a:r>
          <a:endParaRPr lang="ru-RU" sz="1400" b="1" kern="1200" dirty="0"/>
        </a:p>
      </dsp:txBody>
      <dsp:txXfrm rot="5400000">
        <a:off x="1590177" y="-1070663"/>
        <a:ext cx="482085" cy="2624103"/>
      </dsp:txXfrm>
    </dsp:sp>
    <dsp:sp modelId="{5703E8F9-547E-4C66-B487-9F6072243B52}">
      <dsp:nvSpPr>
        <dsp:cNvPr id="0" name=""/>
        <dsp:cNvSpPr/>
      </dsp:nvSpPr>
      <dsp:spPr>
        <a:xfrm rot="5400000">
          <a:off x="-111250" y="729677"/>
          <a:ext cx="741669" cy="519168"/>
        </a:xfrm>
        <a:prstGeom prst="chevron">
          <a:avLst/>
        </a:prstGeom>
        <a:gradFill rotWithShape="0">
          <a:gsLst>
            <a:gs pos="0">
              <a:schemeClr val="accent5">
                <a:hueOff val="-671829"/>
                <a:satOff val="0"/>
                <a:lumOff val="-12451"/>
                <a:alphaOff val="0"/>
                <a:shade val="51000"/>
                <a:satMod val="130000"/>
              </a:schemeClr>
            </a:gs>
            <a:gs pos="80000">
              <a:schemeClr val="accent5">
                <a:hueOff val="-671829"/>
                <a:satOff val="0"/>
                <a:lumOff val="-12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671829"/>
                <a:satOff val="0"/>
                <a:lumOff val="-12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71829"/>
              <a:satOff val="0"/>
              <a:lumOff val="-12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5400000">
        <a:off x="-111250" y="729677"/>
        <a:ext cx="741669" cy="519168"/>
      </dsp:txXfrm>
    </dsp:sp>
    <dsp:sp modelId="{C8E95381-A632-44E1-86DD-0C013AAF365A}">
      <dsp:nvSpPr>
        <dsp:cNvPr id="0" name=""/>
        <dsp:cNvSpPr/>
      </dsp:nvSpPr>
      <dsp:spPr>
        <a:xfrm rot="5400000">
          <a:off x="1590177" y="-452582"/>
          <a:ext cx="482085" cy="2624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71829"/>
              <a:satOff val="0"/>
              <a:lumOff val="-12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оплату </a:t>
          </a:r>
          <a:r>
            <a:rPr lang="ru-RU" sz="1400" b="1" kern="1200" dirty="0" err="1" smtClean="0"/>
            <a:t>енергоносіїв</a:t>
          </a:r>
          <a:r>
            <a:rPr lang="ru-RU" sz="1400" b="1" kern="1200" dirty="0" smtClean="0"/>
            <a:t> – 4 млн. 859,8 </a:t>
          </a:r>
          <a:r>
            <a:rPr lang="ru-RU" sz="1400" b="1" kern="1200" dirty="0" err="1" smtClean="0"/>
            <a:t>тис.грн</a:t>
          </a:r>
          <a:r>
            <a:rPr lang="ru-RU" sz="1400" b="1" kern="1200" dirty="0" smtClean="0"/>
            <a:t>.(6,0%)</a:t>
          </a:r>
          <a:endParaRPr lang="ru-RU" sz="1400" b="1" kern="1200" dirty="0"/>
        </a:p>
      </dsp:txBody>
      <dsp:txXfrm rot="5400000">
        <a:off x="1590177" y="-452582"/>
        <a:ext cx="482085" cy="2624103"/>
      </dsp:txXfrm>
    </dsp:sp>
    <dsp:sp modelId="{A6B29001-F428-49AA-B58D-F075C7FF9C0B}">
      <dsp:nvSpPr>
        <dsp:cNvPr id="0" name=""/>
        <dsp:cNvSpPr/>
      </dsp:nvSpPr>
      <dsp:spPr>
        <a:xfrm rot="5400000">
          <a:off x="-111250" y="1347758"/>
          <a:ext cx="741669" cy="519168"/>
        </a:xfrm>
        <a:prstGeom prst="chevron">
          <a:avLst/>
        </a:prstGeom>
        <a:gradFill rotWithShape="0">
          <a:gsLst>
            <a:gs pos="0">
              <a:schemeClr val="accent5">
                <a:hueOff val="-1343657"/>
                <a:satOff val="0"/>
                <a:lumOff val="-24902"/>
                <a:alphaOff val="0"/>
                <a:shade val="51000"/>
                <a:satMod val="130000"/>
              </a:schemeClr>
            </a:gs>
            <a:gs pos="80000">
              <a:schemeClr val="accent5">
                <a:hueOff val="-1343657"/>
                <a:satOff val="0"/>
                <a:lumOff val="-24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1343657"/>
                <a:satOff val="0"/>
                <a:lumOff val="-24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343657"/>
              <a:satOff val="0"/>
              <a:lumOff val="-2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5400000">
        <a:off x="-111250" y="1347758"/>
        <a:ext cx="741669" cy="519168"/>
      </dsp:txXfrm>
    </dsp:sp>
    <dsp:sp modelId="{11B090E1-2DA9-43D4-BE38-FCC9671C05E2}">
      <dsp:nvSpPr>
        <dsp:cNvPr id="0" name=""/>
        <dsp:cNvSpPr/>
      </dsp:nvSpPr>
      <dsp:spPr>
        <a:xfrm rot="5400000">
          <a:off x="1590177" y="165499"/>
          <a:ext cx="482085" cy="2624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343657"/>
              <a:satOff val="0"/>
              <a:lumOff val="-2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харчування</a:t>
          </a:r>
          <a:r>
            <a:rPr lang="ru-RU" sz="1400" b="1" kern="1200" dirty="0" smtClean="0"/>
            <a:t> – 1 млн. 485 тис. </a:t>
          </a:r>
          <a:r>
            <a:rPr lang="ru-RU" sz="1400" b="1" kern="1200" dirty="0" err="1" smtClean="0"/>
            <a:t>грн</a:t>
          </a:r>
          <a:r>
            <a:rPr lang="ru-RU" sz="1400" b="1" kern="1200" dirty="0" smtClean="0"/>
            <a:t>.(1,8%)</a:t>
          </a:r>
          <a:endParaRPr lang="ru-RU" sz="1400" b="1" kern="1200" dirty="0"/>
        </a:p>
      </dsp:txBody>
      <dsp:txXfrm rot="5400000">
        <a:off x="1590177" y="165499"/>
        <a:ext cx="482085" cy="2624103"/>
      </dsp:txXfrm>
    </dsp:sp>
    <dsp:sp modelId="{01CA96C1-3234-44A0-9767-35516E19030F}">
      <dsp:nvSpPr>
        <dsp:cNvPr id="0" name=""/>
        <dsp:cNvSpPr/>
      </dsp:nvSpPr>
      <dsp:spPr>
        <a:xfrm rot="5400000">
          <a:off x="-111250" y="1965839"/>
          <a:ext cx="741669" cy="519168"/>
        </a:xfrm>
        <a:prstGeom prst="chevron">
          <a:avLst/>
        </a:prstGeom>
        <a:gradFill rotWithShape="0">
          <a:gsLst>
            <a:gs pos="0">
              <a:schemeClr val="accent5">
                <a:hueOff val="-2015486"/>
                <a:satOff val="0"/>
                <a:lumOff val="-37352"/>
                <a:alphaOff val="0"/>
                <a:shade val="51000"/>
                <a:satMod val="130000"/>
              </a:schemeClr>
            </a:gs>
            <a:gs pos="80000">
              <a:schemeClr val="accent5">
                <a:hueOff val="-2015486"/>
                <a:satOff val="0"/>
                <a:lumOff val="-37352"/>
                <a:alphaOff val="0"/>
                <a:shade val="93000"/>
                <a:satMod val="130000"/>
              </a:schemeClr>
            </a:gs>
            <a:gs pos="100000">
              <a:schemeClr val="accent5">
                <a:hueOff val="-2015486"/>
                <a:satOff val="0"/>
                <a:lumOff val="-373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015486"/>
              <a:satOff val="0"/>
              <a:lumOff val="-37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5400000">
        <a:off x="-111250" y="1965839"/>
        <a:ext cx="741669" cy="519168"/>
      </dsp:txXfrm>
    </dsp:sp>
    <dsp:sp modelId="{258520DE-DC9B-4053-8695-5EDEAD5221E7}">
      <dsp:nvSpPr>
        <dsp:cNvPr id="0" name=""/>
        <dsp:cNvSpPr/>
      </dsp:nvSpPr>
      <dsp:spPr>
        <a:xfrm rot="5400000">
          <a:off x="1590177" y="783580"/>
          <a:ext cx="482085" cy="2624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015486"/>
              <a:satOff val="0"/>
              <a:lumOff val="-37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трансферти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населенню</a:t>
          </a:r>
          <a:r>
            <a:rPr lang="ru-RU" sz="1400" b="1" kern="1200" dirty="0" smtClean="0"/>
            <a:t> – 42 млн. 630,2 тис. </a:t>
          </a:r>
          <a:r>
            <a:rPr lang="ru-RU" sz="1400" b="1" kern="1200" dirty="0" err="1" smtClean="0"/>
            <a:t>грн</a:t>
          </a:r>
          <a:r>
            <a:rPr lang="ru-RU" sz="1400" b="1" kern="1200" dirty="0" smtClean="0"/>
            <a:t>.(52,7%)</a:t>
          </a:r>
          <a:endParaRPr lang="ru-RU" sz="1400" b="1" kern="1200" dirty="0"/>
        </a:p>
      </dsp:txBody>
      <dsp:txXfrm rot="5400000">
        <a:off x="1590177" y="783580"/>
        <a:ext cx="482085" cy="2624103"/>
      </dsp:txXfrm>
    </dsp:sp>
    <dsp:sp modelId="{07E6A22D-CFC0-402E-900F-C722D1DD5683}">
      <dsp:nvSpPr>
        <dsp:cNvPr id="0" name=""/>
        <dsp:cNvSpPr/>
      </dsp:nvSpPr>
      <dsp:spPr>
        <a:xfrm rot="5400000">
          <a:off x="-111250" y="2583921"/>
          <a:ext cx="741669" cy="519168"/>
        </a:xfrm>
        <a:prstGeom prst="chevron">
          <a:avLst/>
        </a:prstGeom>
        <a:gradFill rotWithShape="0">
          <a:gsLst>
            <a:gs pos="0">
              <a:schemeClr val="accent5">
                <a:hueOff val="-2687314"/>
                <a:satOff val="0"/>
                <a:lumOff val="-49803"/>
                <a:alphaOff val="0"/>
                <a:shade val="51000"/>
                <a:satMod val="130000"/>
              </a:schemeClr>
            </a:gs>
            <a:gs pos="80000">
              <a:schemeClr val="accent5">
                <a:hueOff val="-2687314"/>
                <a:satOff val="0"/>
                <a:lumOff val="-49803"/>
                <a:alphaOff val="0"/>
                <a:shade val="93000"/>
                <a:satMod val="130000"/>
              </a:schemeClr>
            </a:gs>
            <a:gs pos="100000">
              <a:schemeClr val="accent5">
                <a:hueOff val="-2687314"/>
                <a:satOff val="0"/>
                <a:lumOff val="-4980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 rot="5400000">
        <a:off x="-111250" y="2583921"/>
        <a:ext cx="741669" cy="519168"/>
      </dsp:txXfrm>
    </dsp:sp>
    <dsp:sp modelId="{47AEC645-1393-4806-8AEB-347EE1492605}">
      <dsp:nvSpPr>
        <dsp:cNvPr id="0" name=""/>
        <dsp:cNvSpPr/>
      </dsp:nvSpPr>
      <dsp:spPr>
        <a:xfrm rot="5400000">
          <a:off x="1590177" y="1401661"/>
          <a:ext cx="482085" cy="2624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трансферти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іншим</a:t>
          </a:r>
          <a:r>
            <a:rPr lang="ru-RU" sz="1400" b="1" kern="1200" dirty="0" smtClean="0"/>
            <a:t> бюджетам – 74,5 </a:t>
          </a:r>
          <a:r>
            <a:rPr lang="ru-RU" sz="1400" b="1" kern="1200" dirty="0" err="1" smtClean="0"/>
            <a:t>тис.грн</a:t>
          </a:r>
          <a:r>
            <a:rPr lang="ru-RU" sz="1400" b="1" kern="1200" dirty="0" smtClean="0"/>
            <a:t> (0,1%)</a:t>
          </a:r>
          <a:endParaRPr lang="ru-RU" sz="1400" b="1" kern="1200" dirty="0"/>
        </a:p>
      </dsp:txBody>
      <dsp:txXfrm rot="5400000">
        <a:off x="1590177" y="1401661"/>
        <a:ext cx="482085" cy="26241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A349A-0D0A-4E7A-B057-2BCDFA341D84}">
      <dsp:nvSpPr>
        <dsp:cNvPr id="0" name=""/>
        <dsp:cNvSpPr/>
      </dsp:nvSpPr>
      <dsp:spPr>
        <a:xfrm rot="10800000">
          <a:off x="1775908" y="2199"/>
          <a:ext cx="4893145" cy="2173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54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ТОВ «</a:t>
          </a:r>
          <a:r>
            <a:rPr lang="uk-UA" sz="1800" kern="1200" dirty="0" err="1" smtClean="0"/>
            <a:t>Укртранспневматика</a:t>
          </a:r>
          <a:r>
            <a:rPr lang="uk-UA" sz="1800" kern="1200" dirty="0" smtClean="0"/>
            <a:t>» та ТОВ «Крук»  стали лауреатами  конкурсу  «100 кращих товарів Сумщини».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ТОВ «Лебединський хлібозавод»  взяв участь у </a:t>
          </a:r>
          <a:r>
            <a:rPr lang="uk-UA" sz="1800" i="0" kern="1200" dirty="0" smtClean="0"/>
            <a:t>виставці</a:t>
          </a:r>
          <a:r>
            <a:rPr lang="uk-UA" sz="1800" i="1" kern="1200" dirty="0" smtClean="0"/>
            <a:t>-</a:t>
          </a:r>
          <a:r>
            <a:rPr lang="uk-UA" sz="1800" i="0" kern="1200" dirty="0" smtClean="0"/>
            <a:t>ярмарку</a:t>
          </a:r>
          <a:r>
            <a:rPr lang="uk-UA" sz="1800" i="1" kern="1200" dirty="0" smtClean="0"/>
            <a:t> «</a:t>
          </a:r>
          <a:r>
            <a:rPr lang="uk-UA" sz="1800" i="0" kern="1200" dirty="0" smtClean="0"/>
            <a:t>Агро</a:t>
          </a:r>
          <a:r>
            <a:rPr lang="uk-UA" sz="1800" kern="1200" dirty="0" smtClean="0"/>
            <a:t>-Сумщина»</a:t>
          </a:r>
          <a:endParaRPr lang="ru-RU" sz="1800" kern="1200" dirty="0"/>
        </a:p>
      </dsp:txBody>
      <dsp:txXfrm rot="10800000">
        <a:off x="1775908" y="2199"/>
        <a:ext cx="4893145" cy="2173697"/>
      </dsp:txXfrm>
    </dsp:sp>
    <dsp:sp modelId="{0A70A51D-2089-498A-B24E-0FA3DF7F4FF3}">
      <dsp:nvSpPr>
        <dsp:cNvPr id="0" name=""/>
        <dsp:cNvSpPr/>
      </dsp:nvSpPr>
      <dsp:spPr>
        <a:xfrm>
          <a:off x="689059" y="2199"/>
          <a:ext cx="2173697" cy="21736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6B385-A6FB-4581-8D87-A320C0896811}">
      <dsp:nvSpPr>
        <dsp:cNvPr id="0" name=""/>
        <dsp:cNvSpPr/>
      </dsp:nvSpPr>
      <dsp:spPr>
        <a:xfrm rot="10800000">
          <a:off x="1775908" y="2824762"/>
          <a:ext cx="4893145" cy="2173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54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ТОВ «Крук» взяв участь в            ХІ Міжнародній універсальній виставці міжрегіональної і зовнішньоекономічної співпраці «Слобожанський міст-2014», що відбулася у травні 2014 року у виставковому центрі торгово-промислової палати «</a:t>
          </a:r>
          <a:r>
            <a:rPr lang="uk-UA" sz="1700" kern="1200" dirty="0" err="1" smtClean="0"/>
            <a:t>Іллінський</a:t>
          </a:r>
          <a:r>
            <a:rPr lang="uk-UA" sz="1700" kern="1200" dirty="0" smtClean="0"/>
            <a:t>»</a:t>
          </a:r>
          <a:endParaRPr lang="ru-RU" sz="1700" kern="1200" dirty="0"/>
        </a:p>
      </dsp:txBody>
      <dsp:txXfrm rot="10800000">
        <a:off x="1775908" y="2824762"/>
        <a:ext cx="4893145" cy="2173697"/>
      </dsp:txXfrm>
    </dsp:sp>
    <dsp:sp modelId="{CE3FB9D1-61EA-41CC-8674-00B86C4191A1}">
      <dsp:nvSpPr>
        <dsp:cNvPr id="0" name=""/>
        <dsp:cNvSpPr/>
      </dsp:nvSpPr>
      <dsp:spPr>
        <a:xfrm>
          <a:off x="689059" y="2824762"/>
          <a:ext cx="2173697" cy="21736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ED552-BD70-453F-9076-BB60064E34EF}">
      <dsp:nvSpPr>
        <dsp:cNvPr id="0" name=""/>
        <dsp:cNvSpPr/>
      </dsp:nvSpPr>
      <dsp:spPr>
        <a:xfrm>
          <a:off x="0" y="503721"/>
          <a:ext cx="6429419" cy="781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A8755-A507-4D7B-879F-B98659163F16}">
      <dsp:nvSpPr>
        <dsp:cNvPr id="0" name=""/>
        <dsp:cNvSpPr/>
      </dsp:nvSpPr>
      <dsp:spPr>
        <a:xfrm>
          <a:off x="321471" y="46161"/>
          <a:ext cx="450059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Загальний обсяг іноземних інвестицій в економіку міста  склав 645,1 тис. $, що в розрахунку на одну особу населення становить 24,6 $ </a:t>
          </a:r>
          <a:endParaRPr lang="ru-RU" sz="1600" kern="1200" dirty="0"/>
        </a:p>
      </dsp:txBody>
      <dsp:txXfrm>
        <a:off x="321471" y="46161"/>
        <a:ext cx="4500594" cy="915120"/>
      </dsp:txXfrm>
    </dsp:sp>
    <dsp:sp modelId="{AF0E5165-273F-4508-8F81-17DD87F0511B}">
      <dsp:nvSpPr>
        <dsp:cNvPr id="0" name=""/>
        <dsp:cNvSpPr/>
      </dsp:nvSpPr>
      <dsp:spPr>
        <a:xfrm>
          <a:off x="0" y="1909881"/>
          <a:ext cx="6429419" cy="781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FE1F8-1695-4992-82FC-FD7B054165CF}">
      <dsp:nvSpPr>
        <dsp:cNvPr id="0" name=""/>
        <dsp:cNvSpPr/>
      </dsp:nvSpPr>
      <dsp:spPr>
        <a:xfrm>
          <a:off x="321471" y="1452321"/>
          <a:ext cx="450059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Значні обсяги іноземних інвестицій зосереджені на підприємствах переробної промисловості (93 % від загального обсягу по місту)</a:t>
          </a:r>
          <a:endParaRPr lang="ru-RU" sz="1600" kern="1200" dirty="0"/>
        </a:p>
      </dsp:txBody>
      <dsp:txXfrm>
        <a:off x="321471" y="1452321"/>
        <a:ext cx="4500594" cy="915120"/>
      </dsp:txXfrm>
    </dsp:sp>
    <dsp:sp modelId="{B2E108B8-0D75-4356-BE6F-E875B10CAA99}">
      <dsp:nvSpPr>
        <dsp:cNvPr id="0" name=""/>
        <dsp:cNvSpPr/>
      </dsp:nvSpPr>
      <dsp:spPr>
        <a:xfrm>
          <a:off x="0" y="3316042"/>
          <a:ext cx="6429419" cy="781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00C24-67AE-40E2-BF38-B924DE8E3F3F}">
      <dsp:nvSpPr>
        <dsp:cNvPr id="0" name=""/>
        <dsp:cNvSpPr/>
      </dsp:nvSpPr>
      <dsp:spPr>
        <a:xfrm>
          <a:off x="321471" y="2858482"/>
          <a:ext cx="450059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12" tIns="0" rIns="1701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Експортно-імпортні операції здійснюють 7 підприємств міста. Продукція експортується в Чехію,  Польщу, Росію, Литву, Білорусію, Молдову, Вірменію та Казахстан.</a:t>
          </a:r>
          <a:endParaRPr lang="ru-RU" sz="1600" kern="1200" dirty="0"/>
        </a:p>
      </dsp:txBody>
      <dsp:txXfrm>
        <a:off x="321471" y="2858482"/>
        <a:ext cx="4500594" cy="9151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E1D580-E4BE-46AA-B13D-CEBEC2A4B58B}">
      <dsp:nvSpPr>
        <dsp:cNvPr id="0" name=""/>
        <dsp:cNvSpPr/>
      </dsp:nvSpPr>
      <dsp:spPr>
        <a:xfrm rot="5400000">
          <a:off x="-191570" y="285772"/>
          <a:ext cx="1277135" cy="89399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1570" y="285772"/>
        <a:ext cx="1277135" cy="893995"/>
      </dsp:txXfrm>
    </dsp:sp>
    <dsp:sp modelId="{E77BB0C5-94F9-4135-B9AD-35C7C14FA155}">
      <dsp:nvSpPr>
        <dsp:cNvPr id="0" name=""/>
        <dsp:cNvSpPr/>
      </dsp:nvSpPr>
      <dsp:spPr>
        <a:xfrm rot="5400000">
          <a:off x="2998130" y="-2091730"/>
          <a:ext cx="993733" cy="520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Переважна більшість суб’єктів підприємництва міста задіяна в сфері  торгівлі, крім того, представлені такі галузі, як  виробництво хлібобулочних виробів та харчових продуктів, лісопильне виробництво, надання  побутових послуг, ресторанна  діяльність</a:t>
          </a:r>
          <a:r>
            <a:rPr lang="uk-UA" sz="1400" kern="1200" dirty="0" smtClean="0">
              <a:solidFill>
                <a:srgbClr val="FF0000"/>
              </a:solidFill>
            </a:rPr>
            <a:t>.</a:t>
          </a:r>
          <a:endParaRPr lang="ru-RU" sz="1400" kern="1200" dirty="0">
            <a:solidFill>
              <a:srgbClr val="FF0000"/>
            </a:solidFill>
          </a:endParaRPr>
        </a:p>
      </dsp:txBody>
      <dsp:txXfrm rot="5400000">
        <a:off x="2998130" y="-2091730"/>
        <a:ext cx="993733" cy="5202004"/>
      </dsp:txXfrm>
    </dsp:sp>
    <dsp:sp modelId="{39A09CCB-24E3-4AD1-9A6D-5588D204866C}">
      <dsp:nvSpPr>
        <dsp:cNvPr id="0" name=""/>
        <dsp:cNvSpPr/>
      </dsp:nvSpPr>
      <dsp:spPr>
        <a:xfrm rot="5400000">
          <a:off x="-191570" y="1419973"/>
          <a:ext cx="1277135" cy="893995"/>
        </a:xfrm>
        <a:prstGeom prst="chevron">
          <a:avLst/>
        </a:prstGeom>
        <a:gradFill rotWithShape="0">
          <a:gsLst>
            <a:gs pos="0">
              <a:schemeClr val="accent5">
                <a:hueOff val="-895772"/>
                <a:satOff val="0"/>
                <a:lumOff val="-16601"/>
                <a:alphaOff val="0"/>
                <a:shade val="51000"/>
                <a:satMod val="130000"/>
              </a:schemeClr>
            </a:gs>
            <a:gs pos="80000">
              <a:schemeClr val="accent5">
                <a:hueOff val="-895772"/>
                <a:satOff val="0"/>
                <a:lumOff val="-16601"/>
                <a:alphaOff val="0"/>
                <a:shade val="93000"/>
                <a:satMod val="130000"/>
              </a:schemeClr>
            </a:gs>
            <a:gs pos="100000">
              <a:schemeClr val="accent5">
                <a:hueOff val="-895772"/>
                <a:satOff val="0"/>
                <a:lumOff val="-166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95772"/>
              <a:satOff val="0"/>
              <a:lumOff val="-166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1570" y="1419973"/>
        <a:ext cx="1277135" cy="893995"/>
      </dsp:txXfrm>
    </dsp:sp>
    <dsp:sp modelId="{EBCE84C5-5AF0-46D6-9FC8-502A7A9F0E85}">
      <dsp:nvSpPr>
        <dsp:cNvPr id="0" name=""/>
        <dsp:cNvSpPr/>
      </dsp:nvSpPr>
      <dsp:spPr>
        <a:xfrm rot="5400000">
          <a:off x="3079928" y="-957529"/>
          <a:ext cx="830138" cy="520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95772"/>
              <a:satOff val="0"/>
              <a:lumOff val="-166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на відкриття   власної  справи </a:t>
          </a:r>
          <a:r>
            <a:rPr lang="uk-UA" sz="1500" kern="1200" dirty="0" err="1" smtClean="0"/>
            <a:t>міськрайонним</a:t>
          </a:r>
          <a:r>
            <a:rPr lang="uk-UA" sz="1500" kern="1200" dirty="0" smtClean="0"/>
            <a:t> центром зайнятості надана допомога  20 особам на  суму  263,1 тис. грн.</a:t>
          </a:r>
          <a:endParaRPr lang="ru-RU" sz="1500" kern="1200" dirty="0"/>
        </a:p>
      </dsp:txBody>
      <dsp:txXfrm rot="5400000">
        <a:off x="3079928" y="-957529"/>
        <a:ext cx="830138" cy="5202004"/>
      </dsp:txXfrm>
    </dsp:sp>
    <dsp:sp modelId="{61F4BB2A-899A-440B-ACAC-BB369217E560}">
      <dsp:nvSpPr>
        <dsp:cNvPr id="0" name=""/>
        <dsp:cNvSpPr/>
      </dsp:nvSpPr>
      <dsp:spPr>
        <a:xfrm rot="5400000">
          <a:off x="-191570" y="2554174"/>
          <a:ext cx="1277135" cy="893995"/>
        </a:xfrm>
        <a:prstGeom prst="chevron">
          <a:avLst/>
        </a:prstGeom>
        <a:gradFill rotWithShape="0">
          <a:gsLst>
            <a:gs pos="0">
              <a:schemeClr val="accent5">
                <a:hueOff val="-1791543"/>
                <a:satOff val="0"/>
                <a:lumOff val="-33202"/>
                <a:alphaOff val="0"/>
                <a:shade val="51000"/>
                <a:satMod val="130000"/>
              </a:schemeClr>
            </a:gs>
            <a:gs pos="80000">
              <a:schemeClr val="accent5">
                <a:hueOff val="-1791543"/>
                <a:satOff val="0"/>
                <a:lumOff val="-33202"/>
                <a:alphaOff val="0"/>
                <a:shade val="93000"/>
                <a:satMod val="130000"/>
              </a:schemeClr>
            </a:gs>
            <a:gs pos="100000">
              <a:schemeClr val="accent5">
                <a:hueOff val="-1791543"/>
                <a:satOff val="0"/>
                <a:lumOff val="-332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791543"/>
              <a:satOff val="0"/>
              <a:lumOff val="-332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1570" y="2554174"/>
        <a:ext cx="1277135" cy="893995"/>
      </dsp:txXfrm>
    </dsp:sp>
    <dsp:sp modelId="{6EAF80AB-EB03-48C7-BB86-4AD67B49E368}">
      <dsp:nvSpPr>
        <dsp:cNvPr id="0" name=""/>
        <dsp:cNvSpPr/>
      </dsp:nvSpPr>
      <dsp:spPr>
        <a:xfrm rot="5400000">
          <a:off x="3079928" y="176671"/>
          <a:ext cx="830138" cy="520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791543"/>
              <a:satOff val="0"/>
              <a:lumOff val="-332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 центру </a:t>
          </a:r>
          <a:r>
            <a:rPr lang="ru-RU" sz="1500" kern="1200" dirty="0" err="1" smtClean="0"/>
            <a:t>надання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адміністративних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послуг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</a:t>
          </a:r>
          <a:r>
            <a:rPr lang="ru-RU" sz="1500" kern="1200" dirty="0" smtClean="0"/>
            <a:t> початку року </a:t>
          </a:r>
          <a:r>
            <a:rPr lang="ru-RU" sz="1500" kern="1200" dirty="0" err="1" smtClean="0"/>
            <a:t>надійшло</a:t>
          </a:r>
          <a:r>
            <a:rPr lang="ru-RU" sz="1500" kern="1200" dirty="0" smtClean="0"/>
            <a:t> </a:t>
          </a:r>
          <a:r>
            <a:rPr lang="uk-UA" sz="1500" kern="1200" dirty="0" smtClean="0"/>
            <a:t>2376 звернень громадян</a:t>
          </a:r>
          <a:r>
            <a:rPr lang="ru-RU" sz="1500" kern="1200" dirty="0" smtClean="0"/>
            <a:t>, </a:t>
          </a:r>
          <a:r>
            <a:rPr lang="uk-UA" sz="1500" kern="1200" dirty="0" smtClean="0"/>
            <a:t>надано </a:t>
          </a:r>
          <a:r>
            <a:rPr lang="ru-RU" sz="1500" kern="1200" dirty="0" smtClean="0"/>
            <a:t>– </a:t>
          </a:r>
          <a:r>
            <a:rPr lang="uk-UA" sz="1500" kern="1200" dirty="0" smtClean="0"/>
            <a:t>2111 адміністративних послуг.</a:t>
          </a:r>
          <a:endParaRPr lang="ru-RU" sz="1500" kern="1200" dirty="0"/>
        </a:p>
      </dsp:txBody>
      <dsp:txXfrm rot="5400000">
        <a:off x="3079928" y="176671"/>
        <a:ext cx="830138" cy="5202004"/>
      </dsp:txXfrm>
    </dsp:sp>
    <dsp:sp modelId="{DB49054A-C265-49BF-A380-F69682004F9D}">
      <dsp:nvSpPr>
        <dsp:cNvPr id="0" name=""/>
        <dsp:cNvSpPr/>
      </dsp:nvSpPr>
      <dsp:spPr>
        <a:xfrm rot="5400000">
          <a:off x="-191570" y="3688375"/>
          <a:ext cx="1277135" cy="893995"/>
        </a:xfrm>
        <a:prstGeom prst="chevron">
          <a:avLst/>
        </a:prstGeom>
        <a:gradFill rotWithShape="0">
          <a:gsLst>
            <a:gs pos="0">
              <a:schemeClr val="accent5">
                <a:hueOff val="-2687314"/>
                <a:satOff val="0"/>
                <a:lumOff val="-49803"/>
                <a:alphaOff val="0"/>
                <a:shade val="51000"/>
                <a:satMod val="130000"/>
              </a:schemeClr>
            </a:gs>
            <a:gs pos="80000">
              <a:schemeClr val="accent5">
                <a:hueOff val="-2687314"/>
                <a:satOff val="0"/>
                <a:lumOff val="-49803"/>
                <a:alphaOff val="0"/>
                <a:shade val="93000"/>
                <a:satMod val="130000"/>
              </a:schemeClr>
            </a:gs>
            <a:gs pos="100000">
              <a:schemeClr val="accent5">
                <a:hueOff val="-2687314"/>
                <a:satOff val="0"/>
                <a:lumOff val="-4980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91570" y="3688375"/>
        <a:ext cx="1277135" cy="893995"/>
      </dsp:txXfrm>
    </dsp:sp>
    <dsp:sp modelId="{D3B9937B-FA82-4288-8190-E4C80505DB81}">
      <dsp:nvSpPr>
        <dsp:cNvPr id="0" name=""/>
        <dsp:cNvSpPr/>
      </dsp:nvSpPr>
      <dsp:spPr>
        <a:xfrm rot="5400000">
          <a:off x="3079928" y="1310872"/>
          <a:ext cx="830138" cy="520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687314"/>
              <a:satOff val="0"/>
              <a:lumOff val="-498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 місті налічується  19 регуляторних актів, з них  рішень міської ради - 18,  виконавчого комітету міської ради – 1.</a:t>
          </a:r>
          <a:endParaRPr lang="ru-RU" sz="1500" kern="1200" dirty="0"/>
        </a:p>
      </dsp:txBody>
      <dsp:txXfrm rot="5400000">
        <a:off x="3079928" y="1310872"/>
        <a:ext cx="830138" cy="520200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DBEE3F-91FB-4936-94FB-8ECAC5F3B264}">
      <dsp:nvSpPr>
        <dsp:cNvPr id="0" name=""/>
        <dsp:cNvSpPr/>
      </dsp:nvSpPr>
      <dsp:spPr>
        <a:xfrm rot="10800000">
          <a:off x="1475020" y="219"/>
          <a:ext cx="4734777" cy="11297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6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Станом на 01.01.2015 р. діє 36 договорів оренди із 24 суб’єктами підприємництва. За 2014 рік від оренди комунального  майна до бюджету надійшло 105,2 тис. грн.</a:t>
          </a:r>
          <a:endParaRPr lang="ru-RU" sz="1600" kern="1200" dirty="0"/>
        </a:p>
      </dsp:txBody>
      <dsp:txXfrm rot="10800000">
        <a:off x="1475020" y="219"/>
        <a:ext cx="4734777" cy="1129703"/>
      </dsp:txXfrm>
    </dsp:sp>
    <dsp:sp modelId="{6F0AF99F-80E8-4AE0-85B5-A64E7832B32A}">
      <dsp:nvSpPr>
        <dsp:cNvPr id="0" name=""/>
        <dsp:cNvSpPr/>
      </dsp:nvSpPr>
      <dsp:spPr>
        <a:xfrm>
          <a:off x="910168" y="219"/>
          <a:ext cx="1129703" cy="11297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491B2-B04B-4DD9-BC83-8601562400CC}">
      <dsp:nvSpPr>
        <dsp:cNvPr id="0" name=""/>
        <dsp:cNvSpPr/>
      </dsp:nvSpPr>
      <dsp:spPr>
        <a:xfrm rot="10800000">
          <a:off x="1475020" y="1467148"/>
          <a:ext cx="4734777" cy="11297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Протягом 2014 року   </a:t>
          </a:r>
          <a:r>
            <a:rPr lang="ru-RU" sz="1800" kern="1200" dirty="0" smtClean="0"/>
            <a:t>передано в </a:t>
          </a:r>
          <a:r>
            <a:rPr lang="ru-RU" sz="1800" kern="1200" dirty="0" err="1" smtClean="0"/>
            <a:t>оренду</a:t>
          </a:r>
          <a:r>
            <a:rPr lang="ru-RU" sz="1800" kern="1200" dirty="0" smtClean="0"/>
            <a:t> 9 </a:t>
          </a:r>
          <a:r>
            <a:rPr lang="ru-RU" sz="1800" kern="1200" dirty="0" err="1" smtClean="0"/>
            <a:t>об’єктів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комунальної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власності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площею</a:t>
          </a:r>
          <a:r>
            <a:rPr lang="ru-RU" sz="1800" kern="1200" dirty="0" smtClean="0"/>
            <a:t> 651,3 кв. м</a:t>
          </a:r>
          <a:r>
            <a:rPr lang="uk-UA" sz="1800" kern="1200" dirty="0" smtClean="0"/>
            <a:t>.</a:t>
          </a:r>
          <a:endParaRPr lang="ru-RU" sz="1800" kern="1200" dirty="0"/>
        </a:p>
      </dsp:txBody>
      <dsp:txXfrm rot="10800000">
        <a:off x="1475020" y="1467148"/>
        <a:ext cx="4734777" cy="1129703"/>
      </dsp:txXfrm>
    </dsp:sp>
    <dsp:sp modelId="{6BCFC3FB-1C74-42EE-B857-6B6555C82C30}">
      <dsp:nvSpPr>
        <dsp:cNvPr id="0" name=""/>
        <dsp:cNvSpPr/>
      </dsp:nvSpPr>
      <dsp:spPr>
        <a:xfrm>
          <a:off x="910168" y="1467148"/>
          <a:ext cx="1129703" cy="11297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06F6D-C598-4B12-BBC8-1C0C01C1D78E}">
      <dsp:nvSpPr>
        <dsp:cNvPr id="0" name=""/>
        <dsp:cNvSpPr/>
      </dsp:nvSpPr>
      <dsp:spPr>
        <a:xfrm rot="10800000">
          <a:off x="1475020" y="2934076"/>
          <a:ext cx="4734777" cy="11297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 2014 році продано 7 об’єктів комунальної власності  на суму        86,2 тис. грн.</a:t>
          </a:r>
          <a:endParaRPr lang="ru-RU" sz="1800" kern="1200" dirty="0"/>
        </a:p>
      </dsp:txBody>
      <dsp:txXfrm rot="10800000">
        <a:off x="1475020" y="2934076"/>
        <a:ext cx="4734777" cy="1129703"/>
      </dsp:txXfrm>
    </dsp:sp>
    <dsp:sp modelId="{4D81BD40-BEE7-4ADB-B0D5-A84FA5D1CE90}">
      <dsp:nvSpPr>
        <dsp:cNvPr id="0" name=""/>
        <dsp:cNvSpPr/>
      </dsp:nvSpPr>
      <dsp:spPr>
        <a:xfrm>
          <a:off x="910168" y="2934076"/>
          <a:ext cx="1129703" cy="11297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2AF1CB-3B57-4850-88F6-53074EA9DBBD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689588-CBF0-4528-91A0-5C5A43062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8B692-940A-4EAF-88B6-C3FF5B0DDE78}" type="slidenum">
              <a:rPr lang="ru-RU"/>
              <a:pPr/>
              <a:t>1</a:t>
            </a:fld>
            <a:endParaRPr lang="ru-RU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/>
              <a:t>       </a:t>
            </a:r>
            <a:r>
              <a:rPr lang="uk-UA" sz="1600"/>
              <a:t>План розвитку м. Лебедина на 2011 рік розроблений відповідно до положень Програми Президента України В.Ф.Януковича «Україна для людей», проекту Стратегії розвитку Сумської області на період до 2015 року «Нова Сумщина-2015», програми економічного і соціального розвитку м. Лебедина на 2011 рік  та спрямований на реалізацію основних пріоритетів: розвиток економіки міста, соціальний захист населення, житлово-комунальне господарство та гуманітарна сфера. </a:t>
            </a:r>
            <a:endParaRPr lang="ru-RU"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89588-CBF0-4528-91A0-5C5A430623D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5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4B928D-7883-4D74-A3F7-21D090834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092F9B-279D-4F23-993B-235F731DA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C942C7-4DF3-4F94-8943-AAB5305D3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D47B79-0B6F-4098-8C4B-AB58E8796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5EBD50-BC7C-498A-BC19-6C452C31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605066-DB7A-497E-BEBC-4C2B08483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5D3917-ABAA-46E8-B6EA-036EC7F07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C141FC-0863-465F-B244-75C67ECE3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D2CCB2-2C4D-402B-B359-DD9DFE08C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4A7CAB-DB59-44C8-8FAD-A7D9CF130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DCA75D-01C1-493D-BA78-AF85DC5A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6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4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4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E815D-7A04-4EE8-972D-70C6DC86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9.png"/><Relationship Id="rId18" Type="http://schemas.microsoft.com/office/2007/relationships/diagramDrawing" Target="../diagrams/drawing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12.xml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Layout" Target="../diagrams/layout12.xml"/><Relationship Id="rId10" Type="http://schemas.openxmlformats.org/officeDocument/2006/relationships/diagramQuickStyle" Target="../diagrams/quickStyle11.xml"/><Relationship Id="rId19" Type="http://schemas.openxmlformats.org/officeDocument/2006/relationships/image" Target="../media/image30.jpeg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3.jpe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7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image" Target="../media/image39.jpeg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50.jpeg"/><Relationship Id="rId4" Type="http://schemas.openxmlformats.org/officeDocument/2006/relationships/diagramLayout" Target="../diagrams/layout18.xml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51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image" Target="../media/image53.jpeg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1.xml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63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10" Type="http://schemas.openxmlformats.org/officeDocument/2006/relationships/image" Target="../media/image65.jpeg"/><Relationship Id="rId4" Type="http://schemas.openxmlformats.org/officeDocument/2006/relationships/diagramData" Target="../diagrams/data23.xml"/><Relationship Id="rId9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69.jpeg"/><Relationship Id="rId4" Type="http://schemas.openxmlformats.org/officeDocument/2006/relationships/diagramLayout" Target="../diagrams/layout25.xml"/><Relationship Id="rId9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diagramColors" Target="../diagrams/colors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openxmlformats.org/officeDocument/2006/relationships/diagramQuickStyle" Target="../diagrams/quickStyl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diagramLayout" Target="../diagrams/layout27.xml"/><Relationship Id="rId5" Type="http://schemas.openxmlformats.org/officeDocument/2006/relationships/diagramQuickStyle" Target="../diagrams/quickStyle26.xml"/><Relationship Id="rId15" Type="http://schemas.openxmlformats.org/officeDocument/2006/relationships/image" Target="../media/image72.jpeg"/><Relationship Id="rId10" Type="http://schemas.openxmlformats.org/officeDocument/2006/relationships/diagramData" Target="../diagrams/data27.xml"/><Relationship Id="rId4" Type="http://schemas.openxmlformats.org/officeDocument/2006/relationships/diagramLayout" Target="../diagrams/layout26.xml"/><Relationship Id="rId9" Type="http://schemas.openxmlformats.org/officeDocument/2006/relationships/image" Target="../media/image71.png"/><Relationship Id="rId14" Type="http://schemas.microsoft.com/office/2007/relationships/diagramDrawing" Target="../diagrams/drawing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214422"/>
            <a:ext cx="7175522" cy="387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ts val="5900"/>
              </a:lnSpc>
            </a:pPr>
            <a:r>
              <a:rPr lang="uk-UA" sz="5000" dirty="0">
                <a:latin typeface="Bookman Old Style" pitchFamily="18" charset="0"/>
              </a:rPr>
              <a:t>Пленарне засідання </a:t>
            </a:r>
            <a:endParaRPr lang="uk-UA" sz="5000" dirty="0" smtClean="0">
              <a:latin typeface="Bookman Old Style" pitchFamily="18" charset="0"/>
            </a:endParaRPr>
          </a:p>
          <a:p>
            <a:pPr algn="ctr" eaLnBrk="1" hangingPunct="1">
              <a:lnSpc>
                <a:spcPts val="5900"/>
              </a:lnSpc>
            </a:pPr>
            <a:r>
              <a:rPr lang="uk-UA" sz="5000" dirty="0" smtClean="0">
                <a:latin typeface="Bookman Old Style" pitchFamily="18" charset="0"/>
              </a:rPr>
              <a:t>чергової </a:t>
            </a:r>
            <a:r>
              <a:rPr lang="en-US" sz="5000" dirty="0" smtClean="0">
                <a:latin typeface="Bookman Old Style" pitchFamily="18" charset="0"/>
              </a:rPr>
              <a:t>60-</a:t>
            </a:r>
            <a:r>
              <a:rPr lang="uk-UA" sz="5000" dirty="0" smtClean="0">
                <a:latin typeface="Bookman Old Style" pitchFamily="18" charset="0"/>
              </a:rPr>
              <a:t>ї </a:t>
            </a:r>
            <a:r>
              <a:rPr lang="uk-UA" sz="5000" dirty="0">
                <a:latin typeface="Bookman Old Style" pitchFamily="18" charset="0"/>
              </a:rPr>
              <a:t>сесії Лебединської </a:t>
            </a:r>
            <a:endParaRPr lang="uk-UA" sz="5000" dirty="0" smtClean="0">
              <a:latin typeface="Bookman Old Style" pitchFamily="18" charset="0"/>
            </a:endParaRPr>
          </a:p>
          <a:p>
            <a:pPr algn="ctr" eaLnBrk="1" hangingPunct="1">
              <a:lnSpc>
                <a:spcPts val="5900"/>
              </a:lnSpc>
            </a:pPr>
            <a:r>
              <a:rPr lang="uk-UA" sz="5000" dirty="0" smtClean="0">
                <a:latin typeface="Bookman Old Style" pitchFamily="18" charset="0"/>
              </a:rPr>
              <a:t>міської </a:t>
            </a:r>
            <a:r>
              <a:rPr lang="uk-UA" sz="5000" dirty="0">
                <a:latin typeface="Bookman Old Style" pitchFamily="18" charset="0"/>
              </a:rPr>
              <a:t>ради </a:t>
            </a:r>
            <a:endParaRPr lang="uk-UA" sz="5000" dirty="0" smtClean="0">
              <a:latin typeface="Bookman Old Style" pitchFamily="18" charset="0"/>
            </a:endParaRPr>
          </a:p>
          <a:p>
            <a:pPr algn="ctr" eaLnBrk="1" hangingPunct="1">
              <a:lnSpc>
                <a:spcPts val="5900"/>
              </a:lnSpc>
            </a:pPr>
            <a:r>
              <a:rPr lang="en-US" sz="5000" dirty="0" smtClean="0">
                <a:latin typeface="Bookman Old Style" pitchFamily="18" charset="0"/>
              </a:rPr>
              <a:t>VI</a:t>
            </a:r>
            <a:r>
              <a:rPr lang="uk-UA" sz="5000" dirty="0">
                <a:latin typeface="Bookman Old Style" pitchFamily="18" charset="0"/>
              </a:rPr>
              <a:t>-го скликання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786454"/>
            <a:ext cx="8215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uk-UA" sz="3200" b="1" dirty="0" smtClean="0">
                <a:latin typeface="Monotype Corsiva" pitchFamily="66" charset="0"/>
              </a:rPr>
              <a:t>27 лютого 2015 </a:t>
            </a:r>
            <a:r>
              <a:rPr lang="uk-UA" sz="3200" b="1" dirty="0">
                <a:latin typeface="Monotype Corsiva" pitchFamily="66" charset="0"/>
              </a:rPr>
              <a:t>року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6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52297" y="0"/>
            <a:ext cx="60784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ЗОВНІШНЯ ТОРГІВЛЯ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 ІНВЕСТИЦІЇЇ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357298"/>
          <a:ext cx="642942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285720" y="5715016"/>
            <a:ext cx="8643998" cy="92869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b="1" dirty="0" smtClean="0">
                <a:latin typeface="+mn-lt"/>
              </a:rPr>
              <a:t>У 2014 році підприємствами міста освоєно 5 млн. 731 тис. гривень капітальних  інвестицій, що становить 0,6 % до загального обсягу  по області та 216,4 грн. на одну особу.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7586" name="Picture 2" descr="http://alnews.com.ua/content/temp/ExportConferenc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1000108"/>
            <a:ext cx="2643174" cy="264317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7588" name="Picture 4" descr="http://podrobnosti.ua/upload/news/2011/08/31/788924_3.jpg"/>
          <p:cNvPicPr>
            <a:picLocks noChangeAspect="1" noChangeArrowheads="1"/>
          </p:cNvPicPr>
          <p:nvPr/>
        </p:nvPicPr>
        <p:blipFill>
          <a:blip r:embed="rId9" cstate="print"/>
          <a:srcRect t="12295"/>
          <a:stretch>
            <a:fillRect/>
          </a:stretch>
        </p:blipFill>
        <p:spPr bwMode="auto">
          <a:xfrm>
            <a:off x="6786578" y="3571876"/>
            <a:ext cx="2178835" cy="1528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4493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ПІДПРИЄМНИЦТВО ТА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РЕГУЛЯТОРНА ПОЛІТИКА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214422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2014 РОЦІ: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857364"/>
          <a:ext cx="6096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8" cstate="print"/>
          <a:srcRect t="7692"/>
          <a:stretch>
            <a:fillRect/>
          </a:stretch>
        </p:blipFill>
        <p:spPr bwMode="auto">
          <a:xfrm>
            <a:off x="6429388" y="1214422"/>
            <a:ext cx="2476497" cy="1714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3" name="Picture 1" descr="D:\Фото\2015\ЦНАП+Чичина=Гром. рада\04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636"/>
            <a:ext cx="2571768" cy="1714512"/>
          </a:xfrm>
          <a:prstGeom prst="rect">
            <a:avLst/>
          </a:prstGeom>
          <a:noFill/>
        </p:spPr>
      </p:pic>
      <p:pic>
        <p:nvPicPr>
          <p:cNvPr id="28674" name="Picture 2" descr="D:\Фото\2015\ЦНАП+Чичина=Гром. рада\0407.jpg"/>
          <p:cNvPicPr>
            <a:picLocks noChangeAspect="1" noChangeArrowheads="1"/>
          </p:cNvPicPr>
          <p:nvPr/>
        </p:nvPicPr>
        <p:blipFill>
          <a:blip r:embed="rId10" cstate="print"/>
          <a:srcRect l="10938"/>
          <a:stretch>
            <a:fillRect/>
          </a:stretch>
        </p:blipFill>
        <p:spPr bwMode="auto">
          <a:xfrm>
            <a:off x="6429388" y="3000371"/>
            <a:ext cx="2576780" cy="1928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4667" y="142852"/>
            <a:ext cx="7134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КОМУНАЛЬНА ВЛАСНІСТЬ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714412" y="1428736"/>
          <a:ext cx="71199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357158" y="5857892"/>
            <a:ext cx="8572560" cy="785818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b="1" dirty="0" smtClean="0">
                <a:latin typeface="+mn-lt"/>
              </a:rPr>
              <a:t>На сьогодні на  обліку  знаходиться  34 об’єкти вільного комунального майна та 2 земельні  ділянки, які пропонуються для продажу або передачі в оренду.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3730" name="Picture 2" descr="http://www.oblrada.ks.ua/media/public/picture-22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3571876"/>
            <a:ext cx="3216719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9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3732" name="Picture 4" descr="http://uanews.dp.ua/img/20131202/eea405dbaf63f0fada82850ea603b4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1071546"/>
            <a:ext cx="3214710" cy="2250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982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СПОЖИВЧИЙ РИНОК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214346" y="1857364"/>
          <a:ext cx="371477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0" y="857232"/>
          <a:ext cx="871543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8992" y="1857364"/>
            <a:ext cx="2214578" cy="2952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Скругленный прямоугольник 12"/>
          <p:cNvSpPr>
            <a:spLocks noChangeArrowheads="1"/>
          </p:cNvSpPr>
          <p:nvPr/>
        </p:nvSpPr>
        <p:spPr bwMode="auto">
          <a:xfrm>
            <a:off x="214282" y="4929198"/>
            <a:ext cx="5429288" cy="5302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DB"/>
              </a:gs>
              <a:gs pos="50000">
                <a:srgbClr val="DAFEFB"/>
              </a:gs>
              <a:gs pos="100000">
                <a:srgbClr val="FFEBDB"/>
              </a:gs>
            </a:gsLst>
            <a:lin ang="5400000" scaled="1"/>
          </a:gradFill>
          <a:ln w="9525" algn="ctr">
            <a:solidFill>
              <a:srgbClr val="33996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8636" tIns="0" rIns="65758" bIns="0" anchor="ctr"/>
          <a:lstStyle/>
          <a:p>
            <a:pPr marL="228600" lvl="1" indent="-228600" algn="ctr" defTabSz="1066800">
              <a:lnSpc>
                <a:spcPct val="90000"/>
              </a:lnSpc>
              <a:spcAft>
                <a:spcPct val="15000"/>
              </a:spcAft>
            </a:pPr>
            <a:r>
              <a:rPr lang="uk-UA" b="1" dirty="0" smtClean="0"/>
              <a:t>В 2014 році в місті відкрилося 5 об</a:t>
            </a:r>
            <a:r>
              <a:rPr lang="uk-UA" b="1" dirty="0" smtClean="0">
                <a:cs typeface="Arial"/>
              </a:rPr>
              <a:t>’єктів споживчого ринку, а саме:</a:t>
            </a:r>
            <a:endParaRPr lang="ru-RU" b="1" dirty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357158" y="5556248"/>
          <a:ext cx="5143536" cy="13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6626" name="Picture 2" descr="D:\Фото\Фото 2010\Фото до дня торгівлі\Новая папка\3518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86446" y="4357694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D:\Фото\2013\Открытие заправки\Новая папка\1330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86445" y="1857364"/>
            <a:ext cx="3143251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35641" y="0"/>
            <a:ext cx="451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ТРАНСПОРТ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9878" name="Picture 6" descr="http://s50.radikal.ru/i130/1309/03/100387baa4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214950"/>
            <a:ext cx="3571900" cy="1470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42910" y="785794"/>
            <a:ext cx="8358246" cy="1071570"/>
          </a:xfrm>
          <a:prstGeom prst="round2Diag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err="1" smtClean="0">
                <a:latin typeface="+mn-lt"/>
              </a:rPr>
              <a:t>Перевезення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пасажирів</a:t>
            </a:r>
            <a:r>
              <a:rPr lang="ru-RU" dirty="0" smtClean="0">
                <a:latin typeface="+mn-lt"/>
              </a:rPr>
              <a:t> у </a:t>
            </a:r>
            <a:r>
              <a:rPr lang="ru-RU" dirty="0" err="1" smtClean="0">
                <a:latin typeface="+mn-lt"/>
              </a:rPr>
              <a:t>місті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здійснюють</a:t>
            </a:r>
            <a:r>
              <a:rPr lang="ru-RU" dirty="0" smtClean="0">
                <a:latin typeface="+mn-lt"/>
              </a:rPr>
              <a:t> 8 </a:t>
            </a:r>
            <a:r>
              <a:rPr lang="ru-RU" dirty="0" err="1" smtClean="0">
                <a:latin typeface="+mn-lt"/>
              </a:rPr>
              <a:t>приватних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підприємців</a:t>
            </a:r>
            <a:r>
              <a:rPr lang="ru-RU" dirty="0" smtClean="0">
                <a:latin typeface="+mn-lt"/>
              </a:rPr>
              <a:t> по 13 маршрутам. </a:t>
            </a:r>
            <a:r>
              <a:rPr lang="ru-RU" dirty="0" err="1" smtClean="0">
                <a:latin typeface="+mn-lt"/>
              </a:rPr>
              <a:t>Забезпечують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маршрути</a:t>
            </a:r>
            <a:r>
              <a:rPr lang="ru-RU" dirty="0" smtClean="0">
                <a:latin typeface="+mn-lt"/>
              </a:rPr>
              <a:t> 25 </a:t>
            </a:r>
            <a:r>
              <a:rPr lang="ru-RU" dirty="0" err="1" smtClean="0">
                <a:latin typeface="+mn-lt"/>
              </a:rPr>
              <a:t>одиниць</a:t>
            </a:r>
            <a:r>
              <a:rPr lang="ru-RU" dirty="0" smtClean="0">
                <a:latin typeface="+mn-lt"/>
              </a:rPr>
              <a:t> транспорту: </a:t>
            </a:r>
            <a:r>
              <a:rPr lang="ru-RU" dirty="0" err="1" smtClean="0">
                <a:latin typeface="+mn-lt"/>
              </a:rPr>
              <a:t>з</a:t>
            </a:r>
            <a:r>
              <a:rPr lang="ru-RU" dirty="0" smtClean="0">
                <a:latin typeface="+mn-lt"/>
              </a:rPr>
              <a:t> них 10 газелей,  3 </a:t>
            </a:r>
            <a:r>
              <a:rPr lang="ru-RU" dirty="0" err="1" smtClean="0">
                <a:latin typeface="+mn-lt"/>
              </a:rPr>
              <a:t>автобуси</a:t>
            </a:r>
            <a:r>
              <a:rPr lang="ru-RU" dirty="0" smtClean="0">
                <a:latin typeface="+mn-lt"/>
              </a:rPr>
              <a:t> «ПАЗ», 8 -  РУТИ, 4 БАЗ 154. </a:t>
            </a:r>
            <a:r>
              <a:rPr lang="ru-RU" dirty="0" err="1" smtClean="0"/>
              <a:t>Перевізники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6 </a:t>
            </a:r>
            <a:r>
              <a:rPr lang="ru-RU" dirty="0" err="1" smtClean="0"/>
              <a:t>резервних</a:t>
            </a:r>
            <a:r>
              <a:rPr lang="ru-RU" dirty="0" smtClean="0"/>
              <a:t> машин.</a:t>
            </a:r>
            <a:endParaRPr lang="ru-RU" dirty="0">
              <a:latin typeface="+mn-lt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-714412" y="2000240"/>
          <a:ext cx="664373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85720" y="1428736"/>
          <a:ext cx="671517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14282" y="4357694"/>
          <a:ext cx="5500726" cy="250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Стрелка вниз 8"/>
          <p:cNvSpPr/>
          <p:nvPr/>
        </p:nvSpPr>
        <p:spPr bwMode="auto">
          <a:xfrm>
            <a:off x="642910" y="4071942"/>
            <a:ext cx="714380" cy="28575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24578" name="Picture 2" descr="D:\Фото\2014\Толока на озері\Новая папка\423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4286256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D:\Фото\2014\Толока на озері\Новая папка\4240.jpg"/>
          <p:cNvPicPr>
            <a:picLocks noChangeAspect="1" noChangeArrowheads="1"/>
          </p:cNvPicPr>
          <p:nvPr/>
        </p:nvPicPr>
        <p:blipFill>
          <a:blip r:embed="rId14" cstate="print"/>
          <a:srcRect l="30469" t="17857"/>
          <a:stretch>
            <a:fillRect/>
          </a:stretch>
        </p:blipFill>
        <p:spPr bwMode="auto">
          <a:xfrm>
            <a:off x="7072330" y="2571744"/>
            <a:ext cx="1854391" cy="164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D:\Фото\2014\Толока на озері\Новая папка\4245.jpg"/>
          <p:cNvPicPr>
            <a:picLocks noChangeAspect="1" noChangeArrowheads="1"/>
          </p:cNvPicPr>
          <p:nvPr/>
        </p:nvPicPr>
        <p:blipFill>
          <a:blip r:embed="rId15" cstate="print"/>
          <a:srcRect l="8594" t="16587" r="11718" b="9374"/>
          <a:stretch>
            <a:fillRect/>
          </a:stretch>
        </p:blipFill>
        <p:spPr bwMode="auto">
          <a:xfrm>
            <a:off x="7072330" y="1214422"/>
            <a:ext cx="1857388" cy="129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98846" y="0"/>
            <a:ext cx="7385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ЖИТЛОВО-КОМУНАЛЬНЕ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ГОСПОДАРСТВО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98846" y="0"/>
            <a:ext cx="7385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ЖИТЛОВО-КОМУНАЛЬНЕ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ГОСПОДАРСТВО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14422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Утримання і ремонт житлового фонду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14282" y="1857364"/>
            <a:ext cx="5572164" cy="114300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2014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році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на капітальний ремонт </a:t>
            </a:r>
            <a:r>
              <a:rPr lang="ru-RU" b="1" dirty="0" err="1" smtClean="0">
                <a:latin typeface="+mn-lt"/>
              </a:rPr>
              <a:t>житлового</a:t>
            </a:r>
            <a:r>
              <a:rPr lang="ru-RU" b="1" dirty="0" smtClean="0">
                <a:latin typeface="+mn-lt"/>
              </a:rPr>
              <a:t> фонду </a:t>
            </a:r>
            <a:r>
              <a:rPr lang="ru-RU" b="1" dirty="0" err="1" smtClean="0">
                <a:latin typeface="+mn-lt"/>
              </a:rPr>
              <a:t>використано</a:t>
            </a:r>
            <a:r>
              <a:rPr lang="ru-RU" b="1" dirty="0" smtClean="0">
                <a:latin typeface="+mn-lt"/>
              </a:rPr>
              <a:t>  541,6 тис. </a:t>
            </a:r>
            <a:r>
              <a:rPr lang="ru-RU" b="1" dirty="0" err="1" smtClean="0">
                <a:latin typeface="+mn-lt"/>
              </a:rPr>
              <a:t>грн</a:t>
            </a:r>
            <a:r>
              <a:rPr lang="ru-RU" b="1" dirty="0" smtClean="0">
                <a:latin typeface="+mn-lt"/>
              </a:rPr>
              <a:t>., </a:t>
            </a:r>
            <a:r>
              <a:rPr lang="uk-UA" b="1" dirty="0" smtClean="0"/>
              <a:t>в тому числі погашено 177,8 тис. грн. боргу 2013 року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3143248"/>
          <a:ext cx="557216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3" name="Picture 1" descr="D:\Фото\2014\Ремонт швів\Новая папка\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1857364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D:\Матеріали\Рабочие фото 2\00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286255"/>
            <a:ext cx="3071834" cy="230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-785850" y="1500174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14338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98846" y="0"/>
            <a:ext cx="7385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ЖИТЛОВО-КОМУНАЛЬНЕ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ГОСПОДАРСТВО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2529" name="Picture 1" descr="D:\Матеріали\Рабочие фото\2014 р\4685.jpeg"/>
          <p:cNvPicPr>
            <a:picLocks noChangeAspect="1" noChangeArrowheads="1"/>
          </p:cNvPicPr>
          <p:nvPr/>
        </p:nvPicPr>
        <p:blipFill>
          <a:blip r:embed="rId9" cstate="print"/>
          <a:srcRect l="11934"/>
          <a:stretch>
            <a:fillRect/>
          </a:stretch>
        </p:blipFill>
        <p:spPr bwMode="auto">
          <a:xfrm>
            <a:off x="5857884" y="1500174"/>
            <a:ext cx="3143272" cy="2385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214422"/>
            <a:ext cx="8858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Капітальний та поточний ремонт доріг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85720" y="1785926"/>
            <a:ext cx="864403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b="1" dirty="0" smtClean="0"/>
              <a:t>В 2014 році видатки на проведення робіт, пов’язаних з ремонтом та утриманням доріг проведені в сумі 366,6 </a:t>
            </a:r>
            <a:r>
              <a:rPr lang="uk-UA" b="1" dirty="0" err="1" smtClean="0"/>
              <a:t>тис.грн</a:t>
            </a:r>
            <a:r>
              <a:rPr lang="uk-UA" b="1" dirty="0" smtClean="0"/>
              <a:t>. Із них:</a:t>
            </a:r>
            <a:endParaRPr lang="ru-RU" b="1" dirty="0" smtClean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2794000"/>
          <a:ext cx="6215106" cy="299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98846" y="0"/>
            <a:ext cx="7385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ЖИТЛОВО-КОМУНАЛЬНЕ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ГОСПОДАРСТВО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85786" y="5643578"/>
            <a:ext cx="5643602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1700" dirty="0" smtClean="0"/>
              <a:t>Проведено поточний ремонт доріг на пл. Волі, пл. Інтернаціональній, вул. Леніна та Героїв Майдану за рахунок спонсорських коштів в сумі 107,3 тис. грн.</a:t>
            </a:r>
            <a:endParaRPr lang="ru-RU" sz="1700" dirty="0"/>
          </a:p>
        </p:txBody>
      </p:sp>
      <p:pic>
        <p:nvPicPr>
          <p:cNvPr id="21507" name="Picture 3" descr="http://karpatskijobjektiv.com/wp-content/uploads/2014/09/remont-dorogy.jpg"/>
          <p:cNvPicPr>
            <a:picLocks noChangeAspect="1" noChangeArrowheads="1"/>
          </p:cNvPicPr>
          <p:nvPr/>
        </p:nvPicPr>
        <p:blipFill>
          <a:blip r:embed="rId8" cstate="print"/>
          <a:srcRect t="7472"/>
          <a:stretch>
            <a:fillRect/>
          </a:stretch>
        </p:blipFill>
        <p:spPr bwMode="auto">
          <a:xfrm>
            <a:off x="6572264" y="5286388"/>
            <a:ext cx="2357414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http://www.firtka.if.ua/web/useruploads/images/remont-2.jpg"/>
          <p:cNvPicPr>
            <a:picLocks noChangeAspect="1" noChangeArrowheads="1"/>
          </p:cNvPicPr>
          <p:nvPr/>
        </p:nvPicPr>
        <p:blipFill>
          <a:blip r:embed="rId9" cstate="print"/>
          <a:srcRect t="4550"/>
          <a:stretch>
            <a:fillRect/>
          </a:stretch>
        </p:blipFill>
        <p:spPr bwMode="auto">
          <a:xfrm>
            <a:off x="6572264" y="3714752"/>
            <a:ext cx="2357454" cy="149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D:\сссс\Desktop\ВІДДІЛ ВНУТРІШНЬОЇ ПОЛІТИКИ\Презентація\Публічний звіт - лютий 2015\Слайди\Робочі фото\DSC_0208-08_3.jpg"/>
          <p:cNvPicPr>
            <a:picLocks noChangeAspect="1" noChangeArrowheads="1"/>
          </p:cNvPicPr>
          <p:nvPr/>
        </p:nvPicPr>
        <p:blipFill>
          <a:blip r:embed="rId10" cstate="print"/>
          <a:srcRect t="6270" b="5956"/>
          <a:stretch>
            <a:fillRect/>
          </a:stretch>
        </p:blipFill>
        <p:spPr bwMode="auto">
          <a:xfrm>
            <a:off x="6572264" y="2643182"/>
            <a:ext cx="2357454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8846" y="0"/>
            <a:ext cx="7385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ЖИТЛОВО-КОМУНАЛЬНЕ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ГОСПОДАРСТВО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14282" y="1357298"/>
          <a:ext cx="871543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14282" y="3071810"/>
          <a:ext cx="557216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9634" name="Picture 2" descr="D:\Матеріали\Рабочие фото\2014 р\2917.jpg"/>
          <p:cNvPicPr>
            <a:picLocks noChangeAspect="1" noChangeArrowheads="1"/>
          </p:cNvPicPr>
          <p:nvPr/>
        </p:nvPicPr>
        <p:blipFill>
          <a:blip r:embed="rId13" cstate="print"/>
          <a:srcRect b="18265"/>
          <a:stretch>
            <a:fillRect/>
          </a:stretch>
        </p:blipFill>
        <p:spPr bwMode="auto">
          <a:xfrm>
            <a:off x="5929322" y="2571744"/>
            <a:ext cx="3023256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635" name="Picture 3" descr="D:\Матеріали\Рабочие фото\2014 р\28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29322" y="4643446"/>
            <a:ext cx="300823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142844" y="2357430"/>
            <a:ext cx="5715040" cy="642942"/>
          </a:xfrm>
          <a:prstGeom prst="round2DiagRect">
            <a:avLst/>
          </a:prstGeom>
          <a:blipFill>
            <a:blip r:embed="rId1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sz="1600" b="1" dirty="0" smtClean="0">
                <a:latin typeface="+mn-lt"/>
              </a:rPr>
              <a:t>Ремонт проведений за сприяння Почесного громадянина </a:t>
            </a:r>
          </a:p>
          <a:p>
            <a:pPr algn="ctr" eaLnBrk="0" hangingPunct="0"/>
            <a:r>
              <a:rPr lang="uk-UA" sz="1600" b="1" dirty="0" smtClean="0">
                <a:latin typeface="+mn-lt"/>
              </a:rPr>
              <a:t>Владислава </a:t>
            </a:r>
            <a:r>
              <a:rPr lang="uk-UA" sz="1600" b="1" dirty="0" err="1" smtClean="0">
                <a:latin typeface="+mn-lt"/>
              </a:rPr>
              <a:t>Бухарєва</a:t>
            </a:r>
            <a:r>
              <a:rPr lang="uk-UA" sz="1600" b="1" dirty="0" smtClean="0">
                <a:latin typeface="+mn-lt"/>
              </a:rPr>
              <a:t> дорожньою </a:t>
            </a:r>
            <a:r>
              <a:rPr lang="uk-UA" sz="1600" b="1" dirty="0" err="1" smtClean="0">
                <a:latin typeface="+mn-lt"/>
              </a:rPr>
              <a:t>організаціїєю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b="1" dirty="0" err="1" smtClean="0">
                <a:latin typeface="+mn-lt"/>
              </a:rPr>
              <a:t>“Альтком”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D:\сссс\Desktop\ВІДДІЛ ВНУТРІШНЬОЇ ПОЛІТИКИ\Презентація\Публічний звіт - лютий 2015\Слайди\Робочі фото\IMG_2591.JPG"/>
          <p:cNvPicPr>
            <a:picLocks noChangeAspect="1" noChangeArrowheads="1"/>
          </p:cNvPicPr>
          <p:nvPr/>
        </p:nvPicPr>
        <p:blipFill>
          <a:blip r:embed="rId2" cstate="print"/>
          <a:srcRect t="17780" b="4738"/>
          <a:stretch>
            <a:fillRect/>
          </a:stretch>
        </p:blipFill>
        <p:spPr bwMode="auto">
          <a:xfrm>
            <a:off x="321439" y="214290"/>
            <a:ext cx="8501122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143512"/>
            <a:ext cx="9144000" cy="17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uk-UA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ПУБЛІЧНИЙ ЗВІТ </a:t>
            </a:r>
            <a:r>
              <a:rPr lang="uk-U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/>
            </a:r>
            <a:br>
              <a:rPr lang="uk-U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</a:br>
            <a:r>
              <a:rPr lang="uk-UA" sz="3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МІСЬКОГО ГОЛОВИ АНАТОЛІЯ ТРОЯНА </a:t>
            </a:r>
            <a:r>
              <a:rPr lang="uk-U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/>
            </a:r>
            <a:br>
              <a:rPr lang="uk-U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</a:br>
            <a:r>
              <a:rPr lang="uk-UA" sz="2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ПРО </a:t>
            </a:r>
            <a:r>
              <a:rPr lang="uk-UA" sz="2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ДІЯЛЬНІСТЬ ВИКОНАВЧИХ </a:t>
            </a:r>
            <a:r>
              <a:rPr lang="uk-UA" sz="2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ОРГАНІВ ЗА </a:t>
            </a:r>
            <a:r>
              <a:rPr lang="uk-UA" sz="2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2014</a:t>
            </a:r>
            <a:r>
              <a:rPr lang="uk-UA" sz="2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</a:t>
            </a:r>
            <a:r>
              <a:rPr lang="uk-UA" sz="2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РІК</a:t>
            </a:r>
            <a:endParaRPr lang="ru-RU" sz="2600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000101" cy="13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76551" y="0"/>
            <a:ext cx="5429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БУДІВНИЦТВО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2844" y="5214950"/>
            <a:ext cx="5786478" cy="150019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200" b="1" dirty="0" smtClean="0"/>
              <a:t>За 2014 рік всіма забудовниками за рахунок різних джерел фінансування введено в експлуатацію </a:t>
            </a:r>
          </a:p>
          <a:p>
            <a:pPr algn="ctr"/>
            <a:r>
              <a:rPr lang="uk-UA" sz="2200" b="1" dirty="0" smtClean="0"/>
              <a:t>2000,1 кв. метрів  житла</a:t>
            </a:r>
            <a:endParaRPr lang="ru-RU" sz="22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-785850" y="1000108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1" name="Picture 1" descr="D:\сссс\Desktop\ВІДДІЛ ВНУТРІШНЬОЇ ПОЛІТИКИ\Презентація\Публічний звіт - лютий 2015\Слайди\Робочі фото\29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857232"/>
            <a:ext cx="3000396" cy="199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D:\сссс\Desktop\ВІДДІЛ ВНУТРІШНЬОЇ ПОЛІТИКИ\Презентація\Публічний звіт - лютий 2015\Слайди\Робочі фото\2896.jpg"/>
          <p:cNvPicPr>
            <a:picLocks noChangeAspect="1" noChangeArrowheads="1"/>
          </p:cNvPicPr>
          <p:nvPr/>
        </p:nvPicPr>
        <p:blipFill>
          <a:blip r:embed="rId9" cstate="print"/>
          <a:srcRect t="16393" b="10591"/>
          <a:stretch>
            <a:fillRect/>
          </a:stretch>
        </p:blipFill>
        <p:spPr bwMode="auto">
          <a:xfrm>
            <a:off x="6000760" y="2928934"/>
            <a:ext cx="300039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 descr="D:\сссс\Desktop\ВІДДІЛ ВНУТРІШНЬОЇ ПОЛІТИКИ\Презентація\Публічний звіт - лютий 2015\Слайди\Робочі фото\3087.jpg"/>
          <p:cNvPicPr>
            <a:picLocks noChangeAspect="1" noChangeArrowheads="1"/>
          </p:cNvPicPr>
          <p:nvPr/>
        </p:nvPicPr>
        <p:blipFill>
          <a:blip r:embed="rId10" cstate="print"/>
          <a:srcRect t="9524"/>
          <a:stretch>
            <a:fillRect/>
          </a:stretch>
        </p:blipFill>
        <p:spPr bwMode="auto">
          <a:xfrm>
            <a:off x="6000760" y="4643446"/>
            <a:ext cx="3000396" cy="203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1701" y="0"/>
            <a:ext cx="7859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ЕНЕРГОЗБЕРЕЖЕННЯ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57158" y="928670"/>
            <a:ext cx="8643998" cy="785818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b="1" dirty="0" smtClean="0">
                <a:latin typeface="+mn-lt"/>
              </a:rPr>
              <a:t>У 2014 році </a:t>
            </a:r>
            <a:r>
              <a:rPr lang="ru-RU" b="1" dirty="0" smtClean="0"/>
              <a:t>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проведених</a:t>
            </a:r>
            <a:r>
              <a:rPr lang="ru-RU" b="1" dirty="0" smtClean="0"/>
              <a:t>  </a:t>
            </a:r>
            <a:r>
              <a:rPr lang="ru-RU" b="1" dirty="0" err="1" smtClean="0"/>
              <a:t>заходів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енергозбереження</a:t>
            </a:r>
            <a:r>
              <a:rPr lang="ru-RU" b="1" dirty="0" smtClean="0"/>
              <a:t> по </a:t>
            </a:r>
            <a:r>
              <a:rPr lang="ru-RU" b="1" dirty="0" err="1" smtClean="0"/>
              <a:t>місту</a:t>
            </a:r>
            <a:r>
              <a:rPr lang="ru-RU" b="1" dirty="0" smtClean="0"/>
              <a:t> </a:t>
            </a:r>
            <a:r>
              <a:rPr lang="ru-RU" b="1" dirty="0" err="1" smtClean="0"/>
              <a:t>зекономлено</a:t>
            </a:r>
            <a:r>
              <a:rPr lang="ru-RU" b="1" dirty="0" smtClean="0"/>
              <a:t> 33,76 тис. </a:t>
            </a:r>
            <a:r>
              <a:rPr lang="ru-RU" b="1" dirty="0" err="1" smtClean="0"/>
              <a:t>т.у.п</a:t>
            </a:r>
            <a:r>
              <a:rPr lang="ru-RU" b="1" dirty="0" smtClean="0"/>
              <a:t>.  </a:t>
            </a:r>
            <a:r>
              <a:rPr lang="ru-RU" b="1" dirty="0" err="1" smtClean="0"/>
              <a:t>паливно</a:t>
            </a:r>
            <a:r>
              <a:rPr lang="ru-RU" b="1" dirty="0" smtClean="0"/>
              <a:t> – </a:t>
            </a:r>
            <a:r>
              <a:rPr lang="ru-RU" b="1" dirty="0" err="1" smtClean="0"/>
              <a:t>мастильних</a:t>
            </a:r>
            <a:r>
              <a:rPr lang="ru-RU" b="1" dirty="0" smtClean="0"/>
              <a:t>  </a:t>
            </a:r>
            <a:r>
              <a:rPr lang="ru-RU" b="1" dirty="0" err="1" smtClean="0"/>
              <a:t>матеріалів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785926"/>
          <a:ext cx="607223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785926"/>
            <a:ext cx="2544654" cy="1557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9" cstate="print"/>
          <a:srcRect t="12668"/>
          <a:stretch>
            <a:fillRect/>
          </a:stretch>
        </p:blipFill>
        <p:spPr bwMode="auto">
          <a:xfrm>
            <a:off x="6429388" y="3429000"/>
            <a:ext cx="2547922" cy="1477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10" cstate="print"/>
          <a:srcRect b="9349"/>
          <a:stretch>
            <a:fillRect/>
          </a:stretch>
        </p:blipFill>
        <p:spPr bwMode="auto">
          <a:xfrm>
            <a:off x="6429388" y="5000636"/>
            <a:ext cx="2562042" cy="171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507209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5279" y="285728"/>
            <a:ext cx="8078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ПЕНСІЙНЕ ЗАБЕЗПЕЧЕННЯ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66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 2 9"/>
          <p:cNvSpPr/>
          <p:nvPr/>
        </p:nvSpPr>
        <p:spPr bwMode="auto">
          <a:xfrm>
            <a:off x="4929190" y="1357298"/>
            <a:ext cx="1643074" cy="17859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515"/>
              <a:gd name="adj6" fmla="val -36768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+ 44,8%</a:t>
            </a:r>
            <a:r>
              <a:rPr kumimoji="0" lang="uk-UA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до прожиткового мінімуму для осіб, що втратили працездатність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57158" y="4357694"/>
          <a:ext cx="471490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437" name="Picture 5" descr="http://www.pfu-sumy.gov.ua/images/stories/30-lebedin/2014/20141103-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1142984"/>
            <a:ext cx="2250265" cy="270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http://www.pfu-sumy.gov.ua/images/stories/30-lebedin/2015/20150205-30.jpg"/>
          <p:cNvPicPr>
            <a:picLocks noChangeAspect="1" noChangeArrowheads="1"/>
          </p:cNvPicPr>
          <p:nvPr/>
        </p:nvPicPr>
        <p:blipFill>
          <a:blip r:embed="rId10" cstate="print"/>
          <a:srcRect r="6492"/>
          <a:stretch>
            <a:fillRect/>
          </a:stretch>
        </p:blipFill>
        <p:spPr bwMode="auto">
          <a:xfrm>
            <a:off x="5500694" y="4000504"/>
            <a:ext cx="3429024" cy="2635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785850" y="928670"/>
          <a:ext cx="521497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61341" y="0"/>
            <a:ext cx="704968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ДОХОДИ НАСЕЛЕННЯ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ая выноска 8"/>
          <p:cNvSpPr/>
          <p:nvPr/>
        </p:nvSpPr>
        <p:spPr bwMode="auto">
          <a:xfrm>
            <a:off x="3786182" y="1571612"/>
            <a:ext cx="714380" cy="285752"/>
          </a:xfrm>
          <a:prstGeom prst="wedgeRectCallout">
            <a:avLst>
              <a:gd name="adj1" fmla="val -47897"/>
              <a:gd name="adj2" fmla="val 153246"/>
            </a:avLst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- 0,1%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714876" y="1928802"/>
          <a:ext cx="4214842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4714876" y="857232"/>
            <a:ext cx="4214842" cy="928694"/>
          </a:xfrm>
          <a:prstGeom prst="round2DiagRect">
            <a:avLst/>
          </a:prstGeom>
          <a:gradFill>
            <a:gsLst>
              <a:gs pos="0">
                <a:srgbClr val="FBFEFF"/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dirty="0">
                <a:latin typeface="+mn-lt"/>
              </a:rPr>
              <a:t>Протягом </a:t>
            </a:r>
            <a:r>
              <a:rPr lang="uk-UA" dirty="0" smtClean="0">
                <a:latin typeface="+mn-lt"/>
              </a:rPr>
              <a:t>2014 </a:t>
            </a:r>
            <a:r>
              <a:rPr lang="uk-UA" dirty="0">
                <a:latin typeface="+mn-lt"/>
              </a:rPr>
              <a:t>року </a:t>
            </a:r>
            <a:r>
              <a:rPr lang="uk-UA" dirty="0" err="1">
                <a:latin typeface="+mn-lt"/>
              </a:rPr>
              <a:t>міськрайонним</a:t>
            </a:r>
            <a:r>
              <a:rPr lang="uk-UA" dirty="0">
                <a:latin typeface="+mn-lt"/>
              </a:rPr>
              <a:t> центром зайнятості надано послуг </a:t>
            </a:r>
            <a:r>
              <a:rPr lang="uk-UA" dirty="0" smtClean="0">
                <a:latin typeface="+mn-lt"/>
              </a:rPr>
              <a:t>   1691 громадянину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42844" y="5214950"/>
            <a:ext cx="4572032" cy="13573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b="1" dirty="0"/>
              <a:t>Заборгованість з виплати заробітної плати в місті </a:t>
            </a:r>
            <a:r>
              <a:rPr lang="uk-UA" b="1" dirty="0" smtClean="0"/>
              <a:t>складає      </a:t>
            </a:r>
          </a:p>
          <a:p>
            <a:pPr algn="ctr" eaLnBrk="0" hangingPunct="0"/>
            <a:r>
              <a:rPr lang="uk-UA" sz="2000" b="1" dirty="0" smtClean="0"/>
              <a:t>1 млн. 156,4  </a:t>
            </a:r>
            <a:r>
              <a:rPr lang="uk-UA" sz="2000" b="1" dirty="0"/>
              <a:t>тис. грн.  </a:t>
            </a:r>
            <a:r>
              <a:rPr lang="uk-UA" b="1" dirty="0"/>
              <a:t>Підприємство-боржник </a:t>
            </a:r>
            <a:r>
              <a:rPr lang="uk-UA" b="1" dirty="0" smtClean="0"/>
              <a:t>завод «Темп</a:t>
            </a:r>
            <a:r>
              <a:rPr lang="uk-UA" b="1" dirty="0"/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26" name="Picture 6" descr="http://www.zadira.mk.ua/gallery/photos/13221_m.jpg"/>
          <p:cNvPicPr>
            <a:picLocks noChangeAspect="1" noChangeArrowheads="1"/>
          </p:cNvPicPr>
          <p:nvPr/>
        </p:nvPicPr>
        <p:blipFill>
          <a:blip r:embed="rId9" cstate="print"/>
          <a:srcRect t="8421" b="12109"/>
          <a:stretch>
            <a:fillRect/>
          </a:stretch>
        </p:blipFill>
        <p:spPr bwMode="auto">
          <a:xfrm>
            <a:off x="5715008" y="5257528"/>
            <a:ext cx="2500330" cy="1490259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271" y="0"/>
            <a:ext cx="726583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СОЦІАЛЬНИЙ ЗАХИСТ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142844" y="1571612"/>
          <a:ext cx="600079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 bwMode="auto">
          <a:xfrm>
            <a:off x="428596" y="785794"/>
            <a:ext cx="8429684" cy="71438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Виплати державних соціальних </a:t>
            </a:r>
            <a:r>
              <a:rPr lang="uk-UA" sz="1600" b="1" dirty="0" err="1" smtClean="0">
                <a:solidFill>
                  <a:schemeClr val="accent1">
                    <a:lumMod val="75000"/>
                  </a:schemeClr>
                </a:solidFill>
              </a:rPr>
              <a:t>допомог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 як у готівковій, так і у безготівковій формах жителям міста у 2014 році склали 42 млн. 148,5 тис. грн.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http://firstsocial.info/wp-content/uploads/2014/11/malosabezpechenisimji.jpeg?6ce9fb"/>
          <p:cNvPicPr>
            <a:picLocks noChangeAspect="1" noChangeArrowheads="1"/>
          </p:cNvPicPr>
          <p:nvPr/>
        </p:nvPicPr>
        <p:blipFill>
          <a:blip r:embed="rId8" cstate="print"/>
          <a:srcRect l="3409" r="6818" b="15002"/>
          <a:stretch>
            <a:fillRect/>
          </a:stretch>
        </p:blipFill>
        <p:spPr bwMode="auto">
          <a:xfrm>
            <a:off x="6215074" y="5429264"/>
            <a:ext cx="2786081" cy="1285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http://loda.gov.ua/cache/thumbnails/n/news3856_1419587475_360x240_3_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524251"/>
            <a:ext cx="2786082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http://www.vmr.gov.ua/ContentLibrary/8c2e82c4-a7d1-45ba-8488-a6621ba4aeb3/1041/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1612136"/>
            <a:ext cx="2786082" cy="1859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271" y="0"/>
            <a:ext cx="726583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СОЦІАЛЬНИЙ ЗАХИСТ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571472" y="857232"/>
            <a:ext cx="5715040" cy="928694"/>
          </a:xfrm>
          <a:prstGeom prst="round2Diag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b="1" dirty="0" smtClean="0">
                <a:latin typeface="+mn-lt"/>
              </a:rPr>
              <a:t>В місті діє </a:t>
            </a:r>
            <a:r>
              <a:rPr lang="uk-UA" b="1" dirty="0">
                <a:latin typeface="+mn-lt"/>
              </a:rPr>
              <a:t>територіальний центр соціального обслуговування, до структури якого входять </a:t>
            </a:r>
            <a:r>
              <a:rPr lang="uk-UA" b="1" dirty="0" smtClean="0">
                <a:latin typeface="+mn-lt"/>
              </a:rPr>
              <a:t>             2 </a:t>
            </a:r>
            <a:r>
              <a:rPr lang="uk-UA" b="1" dirty="0">
                <a:latin typeface="+mn-lt"/>
              </a:rPr>
              <a:t>відділення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85720" y="1857364"/>
          <a:ext cx="60960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429388" y="857232"/>
            <a:ext cx="2571768" cy="192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928934"/>
            <a:ext cx="2524122" cy="189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9" name="Схема 18"/>
          <p:cNvGraphicFramePr/>
          <p:nvPr/>
        </p:nvGraphicFramePr>
        <p:xfrm>
          <a:off x="285720" y="4929198"/>
          <a:ext cx="600079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6509" name="Picture 13" descr="http://www.ark.gov.ua/images/P1010379.jpg"/>
          <p:cNvPicPr>
            <a:picLocks noChangeAspect="1" noChangeArrowheads="1"/>
          </p:cNvPicPr>
          <p:nvPr/>
        </p:nvPicPr>
        <p:blipFill>
          <a:blip r:embed="rId15" cstate="print"/>
          <a:srcRect t="8642"/>
          <a:stretch>
            <a:fillRect/>
          </a:stretch>
        </p:blipFill>
        <p:spPr bwMode="auto">
          <a:xfrm>
            <a:off x="6500825" y="5000636"/>
            <a:ext cx="2502263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071602" y="1357298"/>
          <a:ext cx="6315075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71736" y="214290"/>
            <a:ext cx="4387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МІСТА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286124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+mn-lt"/>
              </a:rPr>
              <a:t>101,4%</a:t>
            </a:r>
          </a:p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+mn-lt"/>
              </a:rPr>
              <a:t>плану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314324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+mn-lt"/>
              </a:rPr>
              <a:t>98,5 %</a:t>
            </a:r>
          </a:p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+mn-lt"/>
              </a:rPr>
              <a:t>плану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857232"/>
            <a:ext cx="278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Загальний фонд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4500571"/>
            <a:ext cx="3000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Спеціальний фонд</a:t>
            </a:r>
            <a:endParaRPr lang="ru-RU" sz="3200" dirty="0"/>
          </a:p>
        </p:txBody>
      </p:sp>
      <p:pic>
        <p:nvPicPr>
          <p:cNvPr id="14" name="Picture 2" descr="http://www.newbeanbag.ru/files/newbean/reg_images/kresla_meshki_mesh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643050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786314" y="2643182"/>
            <a:ext cx="125867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latin typeface="Bookman Old Style" pitchFamily="18" charset="0"/>
              </a:rPr>
              <a:t>81  млн.</a:t>
            </a:r>
          </a:p>
          <a:p>
            <a:pPr algn="ctr"/>
            <a:r>
              <a:rPr lang="ru-RU" sz="1500" b="1" dirty="0" smtClean="0">
                <a:latin typeface="Bookman Old Style" pitchFamily="18" charset="0"/>
              </a:rPr>
              <a:t>229,3 тис.</a:t>
            </a:r>
          </a:p>
          <a:p>
            <a:pPr algn="ctr"/>
            <a:r>
              <a:rPr lang="ru-RU" sz="1500" b="1" dirty="0" err="1" smtClean="0">
                <a:latin typeface="Bookman Old Style" pitchFamily="18" charset="0"/>
              </a:rPr>
              <a:t>грн</a:t>
            </a:r>
            <a:r>
              <a:rPr lang="ru-RU" sz="1500" b="1" dirty="0" smtClean="0">
                <a:latin typeface="Bookman Old Style" pitchFamily="18" charset="0"/>
              </a:rPr>
              <a:t>.</a:t>
            </a:r>
            <a:endParaRPr lang="ru-RU" sz="1500" b="1" dirty="0">
              <a:latin typeface="Bookman Old Style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6143636" y="1500174"/>
          <a:ext cx="285752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Picture 2" descr="http://www.newbeanbag.ru/files/newbean/reg_images/kresla_meshki_mesh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45476"/>
            <a:ext cx="1643074" cy="21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857753" y="5643578"/>
            <a:ext cx="125867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latin typeface="Bookman Old Style" pitchFamily="18" charset="0"/>
              </a:rPr>
              <a:t>5 млн.</a:t>
            </a:r>
          </a:p>
          <a:p>
            <a:pPr algn="ctr"/>
            <a:r>
              <a:rPr lang="ru-RU" sz="1500" b="1" dirty="0" smtClean="0">
                <a:latin typeface="Bookman Old Style" pitchFamily="18" charset="0"/>
              </a:rPr>
              <a:t>813,6 тис.</a:t>
            </a:r>
          </a:p>
          <a:p>
            <a:pPr algn="ctr"/>
            <a:r>
              <a:rPr lang="ru-RU" sz="1500" b="1" dirty="0" err="1" smtClean="0">
                <a:latin typeface="Bookman Old Style" pitchFamily="18" charset="0"/>
              </a:rPr>
              <a:t>грн</a:t>
            </a:r>
            <a:r>
              <a:rPr lang="ru-RU" sz="1500" b="1" dirty="0" smtClean="0">
                <a:latin typeface="Bookman Old Style" pitchFamily="18" charset="0"/>
              </a:rPr>
              <a:t>.</a:t>
            </a:r>
            <a:endParaRPr lang="ru-RU" sz="1500" b="1" dirty="0">
              <a:latin typeface="Bookman Old Style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6072198" y="5072074"/>
          <a:ext cx="292895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1" name="Скругленный прямоугольник 20"/>
          <p:cNvSpPr/>
          <p:nvPr/>
        </p:nvSpPr>
        <p:spPr bwMode="auto">
          <a:xfrm>
            <a:off x="214282" y="4857760"/>
            <a:ext cx="4429156" cy="1571636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До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фонду </a:t>
            </a:r>
            <a:r>
              <a:rPr lang="ru-RU" b="1" dirty="0" err="1" smtClean="0"/>
              <a:t>міського</a:t>
            </a:r>
            <a:r>
              <a:rPr lang="ru-RU" b="1" dirty="0" smtClean="0"/>
              <a:t> бюджету </a:t>
            </a:r>
            <a:r>
              <a:rPr lang="ru-RU" b="1" dirty="0" err="1" smtClean="0"/>
              <a:t>мобілізовано</a:t>
            </a:r>
            <a:r>
              <a:rPr lang="ru-RU" b="1" dirty="0" smtClean="0"/>
              <a:t>   21 млн. 198,5 тис. </a:t>
            </a:r>
            <a:r>
              <a:rPr lang="ru-RU" b="1" dirty="0" err="1" smtClean="0"/>
              <a:t>грн</a:t>
            </a:r>
            <a:r>
              <a:rPr lang="ru-RU" b="1" dirty="0" smtClean="0"/>
              <a:t>.  </a:t>
            </a:r>
            <a:r>
              <a:rPr lang="ru-RU" b="1" dirty="0" err="1" smtClean="0"/>
              <a:t>власних</a:t>
            </a:r>
            <a:r>
              <a:rPr lang="ru-RU" b="1" dirty="0" smtClean="0"/>
              <a:t> та </a:t>
            </a:r>
            <a:r>
              <a:rPr lang="ru-RU" b="1" dirty="0" err="1" smtClean="0"/>
              <a:t>закріплених</a:t>
            </a:r>
            <a:r>
              <a:rPr lang="ru-RU" b="1" dirty="0" smtClean="0"/>
              <a:t> </a:t>
            </a:r>
            <a:r>
              <a:rPr lang="ru-RU" b="1" dirty="0" err="1" smtClean="0"/>
              <a:t>доходів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 104,9% до </a:t>
            </a:r>
            <a:r>
              <a:rPr lang="ru-RU" b="1" dirty="0" err="1" smtClean="0"/>
              <a:t>затвердженого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показника</a:t>
            </a:r>
            <a:r>
              <a:rPr lang="ru-RU" b="1" dirty="0" smtClean="0"/>
              <a:t> на </a:t>
            </a:r>
            <a:r>
              <a:rPr lang="ru-RU" b="1" dirty="0" err="1" smtClean="0"/>
              <a:t>рік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9874" name="AutoShape 2" descr="http://inpress.ua/uploads/news/2013/10/23/3952b16a57de7aabaf4d81bb7750d8672ce599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2786058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6600"/>
                </a:solidFill>
                <a:latin typeface="+mn-lt"/>
              </a:rPr>
              <a:t>100,1%</a:t>
            </a:r>
          </a:p>
          <a:p>
            <a:pPr algn="ctr"/>
            <a:r>
              <a:rPr lang="uk-UA" sz="1200" b="1" dirty="0" smtClean="0">
                <a:solidFill>
                  <a:srgbClr val="006600"/>
                </a:solidFill>
                <a:latin typeface="+mn-lt"/>
              </a:rPr>
              <a:t>плану</a:t>
            </a:r>
            <a:endParaRPr lang="ru-RU" sz="1200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214290"/>
            <a:ext cx="4387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МІСТА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714348" y="1000108"/>
            <a:ext cx="8143932" cy="642942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Джерела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наповнення міського бюджету: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857364"/>
          <a:ext cx="614366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854" name="AutoShape 6" descr="http://image.tsn.ua/media/images2/original/May2011/383428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6" name="Picture 8" descr="http://t1.gstatic.com/images?q=tbn:ANd9GcRq7g-3FljMgoO6IugFe8jj1omZhPiTmk43PlWLO8Aq0LMt2U3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286256"/>
            <a:ext cx="2520333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8858" name="Picture 10" descr="http://image.tsn.ua/media/images2/original/May2011/3834285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000240"/>
            <a:ext cx="2452682" cy="1839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214290"/>
            <a:ext cx="4387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МІСТА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85723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latin typeface="Garamond" pitchFamily="18" charset="0"/>
              </a:rPr>
              <a:t>ВИДАТКИ МІСЬКОГО БЮДЖЕТУ</a:t>
            </a:r>
            <a:endParaRPr lang="ru-RU" sz="3200" dirty="0">
              <a:solidFill>
                <a:schemeClr val="accent5">
                  <a:lumMod val="10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1571612"/>
          <a:ext cx="692948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2" name="Picture 2" descr="http://www.profi-forex.org/system/news/bjudzhet_1.jpg"/>
          <p:cNvPicPr>
            <a:picLocks noChangeAspect="1" noChangeArrowheads="1"/>
          </p:cNvPicPr>
          <p:nvPr/>
        </p:nvPicPr>
        <p:blipFill>
          <a:blip r:embed="rId8" cstate="print"/>
          <a:srcRect l="13953" r="16279"/>
          <a:stretch>
            <a:fillRect/>
          </a:stretch>
        </p:blipFill>
        <p:spPr bwMode="auto">
          <a:xfrm>
            <a:off x="214282" y="5000636"/>
            <a:ext cx="2143140" cy="168219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http://t3.gstatic.com/images?q=tbn:ANd9GcRe5CSlrEZftssLAFEzS0Od8T25a5oenO9C8Plr9ja6QFsWWTxeF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1785926"/>
            <a:ext cx="1777994" cy="114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://economics.unian.net/photos/2009_01/12332184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357562"/>
            <a:ext cx="1756168" cy="140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2643174" y="5286388"/>
            <a:ext cx="6215106" cy="135732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2014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році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не допущено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утворення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заборгованості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виплати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заробітної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плати у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бюджетній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сфері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2643182"/>
          <a:ext cx="5886464" cy="39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71736" y="214290"/>
            <a:ext cx="4387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МІСТА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57158" y="1000108"/>
            <a:ext cx="8429652" cy="1000132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 err="1" smtClean="0"/>
              <a:t>Видатки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r>
              <a:rPr lang="ru-RU" dirty="0" smtClean="0"/>
              <a:t> </a:t>
            </a:r>
            <a:r>
              <a:rPr lang="ru-RU" dirty="0" err="1" smtClean="0"/>
              <a:t>зросли</a:t>
            </a:r>
            <a:r>
              <a:rPr lang="ru-RU" dirty="0" smtClean="0"/>
              <a:t> на 6 млн. 770,9 тис. </a:t>
            </a:r>
            <a:r>
              <a:rPr lang="ru-RU" dirty="0" err="1" smtClean="0"/>
              <a:t>грн</a:t>
            </a:r>
            <a:r>
              <a:rPr lang="ru-RU" dirty="0" smtClean="0"/>
              <a:t>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b="1" dirty="0" err="1" smtClean="0"/>
              <a:t>склали</a:t>
            </a:r>
            <a:r>
              <a:rPr lang="ru-RU" dirty="0" smtClean="0"/>
              <a:t>    </a:t>
            </a:r>
            <a:r>
              <a:rPr lang="ru-RU" b="1" dirty="0" smtClean="0"/>
              <a:t>76 млн. 351,3 </a:t>
            </a:r>
            <a:r>
              <a:rPr lang="ru-RU" b="1" dirty="0" err="1" smtClean="0"/>
              <a:t>тис.грн</a:t>
            </a:r>
            <a:r>
              <a:rPr lang="ru-RU" b="1" dirty="0" smtClean="0"/>
              <a:t>., </a:t>
            </a:r>
            <a:r>
              <a:rPr lang="ru-RU" dirty="0" smtClean="0"/>
              <a:t>в тому </a:t>
            </a:r>
            <a:r>
              <a:rPr lang="ru-RU" dirty="0" err="1" smtClean="0"/>
              <a:t>числі</a:t>
            </a:r>
            <a:r>
              <a:rPr lang="ru-RU" dirty="0" smtClean="0"/>
              <a:t> по </a:t>
            </a:r>
            <a:r>
              <a:rPr lang="ru-RU" dirty="0" err="1" smtClean="0"/>
              <a:t>загальному</a:t>
            </a:r>
            <a:r>
              <a:rPr lang="ru-RU" dirty="0" smtClean="0"/>
              <a:t> фонду  направлено               74 млн. 084,1  </a:t>
            </a:r>
            <a:r>
              <a:rPr lang="ru-RU" dirty="0" err="1" smtClean="0"/>
              <a:t>тис.грн</a:t>
            </a:r>
            <a:r>
              <a:rPr lang="ru-RU" dirty="0" smtClean="0"/>
              <a:t>., </a:t>
            </a:r>
            <a:r>
              <a:rPr lang="ru-RU" dirty="0" err="1" smtClean="0"/>
              <a:t>що</a:t>
            </a:r>
            <a:r>
              <a:rPr lang="ru-RU" dirty="0" smtClean="0"/>
              <a:t> становить 91,6% </a:t>
            </a:r>
            <a:r>
              <a:rPr lang="ru-RU" dirty="0" err="1" smtClean="0"/>
              <a:t>від</a:t>
            </a:r>
            <a:r>
              <a:rPr lang="ru-RU" dirty="0" smtClean="0"/>
              <a:t> 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фонду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000240"/>
            <a:ext cx="3002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Із них</a:t>
            </a:r>
            <a:endParaRPr lang="ru-RU" sz="32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5715008" y="2285992"/>
            <a:ext cx="3286148" cy="1143008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2014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році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на 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захищені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статті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по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загальному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фонду направлено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78 млн. 301,6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тис.грн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що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становить 96,8%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загальних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витрат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786446" y="3643314"/>
          <a:ext cx="3143272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706" name="Picture 10" descr="http://lenagold.narod.ru/fon/clipart/d/deng/deng6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572140"/>
            <a:ext cx="1208111" cy="1285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5984" y="642918"/>
          <a:ext cx="660084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5254" y="0"/>
            <a:ext cx="8072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РОЗВИТОК ПРОМИСЛОВОСТІ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2643174" y="3071810"/>
          <a:ext cx="614363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 cstate="print"/>
          <a:srcRect t="3363" b="5838"/>
          <a:stretch>
            <a:fillRect/>
          </a:stretch>
        </p:blipFill>
        <p:spPr bwMode="auto">
          <a:xfrm>
            <a:off x="214282" y="857232"/>
            <a:ext cx="300039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3" name="Picture 1" descr="D:\сссс\Desktop\ВІДДІЛ ВНУТРІШНЬОЇ ПОЛІТИКИ\Інформація про місто +\Вкладки сайту\Промисловість\ppl_15.jpg"/>
          <p:cNvPicPr>
            <a:picLocks noChangeAspect="1" noChangeArrowheads="1"/>
          </p:cNvPicPr>
          <p:nvPr/>
        </p:nvPicPr>
        <p:blipFill>
          <a:blip r:embed="rId6" cstate="print"/>
          <a:srcRect b="11111"/>
          <a:stretch>
            <a:fillRect/>
          </a:stretch>
        </p:blipFill>
        <p:spPr bwMode="auto">
          <a:xfrm>
            <a:off x="214282" y="2857496"/>
            <a:ext cx="3000396" cy="1952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4" name="Picture 2" descr="D:\сссс\Desktop\ВІДДІЛ ВНУТРІШНЬОЇ ПОЛІТИКИ\Інформація про місто +\Вкладки сайту\Промисловість\ppl_30.JPG"/>
          <p:cNvPicPr>
            <a:picLocks noChangeAspect="1" noChangeArrowheads="1"/>
          </p:cNvPicPr>
          <p:nvPr/>
        </p:nvPicPr>
        <p:blipFill>
          <a:blip r:embed="rId7" cstate="print"/>
          <a:srcRect t="16280" b="9301"/>
          <a:stretch>
            <a:fillRect/>
          </a:stretch>
        </p:blipFill>
        <p:spPr bwMode="auto">
          <a:xfrm>
            <a:off x="214282" y="4929198"/>
            <a:ext cx="3071834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 rot="16200000">
            <a:off x="3006435" y="5280317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ПП </a:t>
            </a:r>
            <a:r>
              <a:rPr lang="uk-UA" dirty="0" err="1" smtClean="0"/>
              <a:t>“Контакт”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13659" y="5173159"/>
            <a:ext cx="185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ТОВ «</a:t>
            </a:r>
            <a:r>
              <a:rPr lang="uk-UA" dirty="0" err="1" smtClean="0"/>
              <a:t>Леол</a:t>
            </a:r>
            <a:r>
              <a:rPr lang="uk-UA" dirty="0" smtClean="0"/>
              <a:t> ЛР»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02767" y="5126993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/>
              <a:t>ДП</a:t>
            </a:r>
            <a:r>
              <a:rPr lang="uk-UA" sz="1200" dirty="0" smtClean="0"/>
              <a:t> «Лебединський моторобудівний завод»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113856" y="53160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ПАТ «ЛЗПК»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5639205" y="4933563"/>
            <a:ext cx="2428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ТОВ </a:t>
            </a:r>
            <a:r>
              <a:rPr lang="uk-UA" sz="1200" dirty="0" err="1" smtClean="0"/>
              <a:t>“Укртранспневматика”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445355" y="4897843"/>
            <a:ext cx="235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ТОВ «</a:t>
            </a:r>
            <a:r>
              <a:rPr lang="uk-UA" sz="1200" dirty="0" smtClean="0"/>
              <a:t>Лебединський</a:t>
            </a:r>
            <a:r>
              <a:rPr lang="uk-UA" sz="1000" dirty="0" smtClean="0"/>
              <a:t>  НМЗ”</a:t>
            </a:r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46038" y="4769804"/>
            <a:ext cx="228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ПАТ  «</a:t>
            </a:r>
            <a:r>
              <a:rPr lang="ru-RU" sz="1200" dirty="0" err="1" smtClean="0"/>
              <a:t>Лебединський</a:t>
            </a:r>
            <a:r>
              <a:rPr lang="ru-RU" sz="1200" dirty="0" smtClean="0"/>
              <a:t>  МБДЕ завод  «Темп»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3428992" y="6286520"/>
            <a:ext cx="5500726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Обсяги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виробництва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ТОВ «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Крук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зросли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у 3,5 рази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642942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55254" y="0"/>
            <a:ext cx="8072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РОЗВИТОК ПРОМИСЛОВОСТІ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 bwMode="auto">
          <a:xfrm>
            <a:off x="285720" y="5214950"/>
            <a:ext cx="5072098" cy="1428760"/>
          </a:xfrm>
          <a:prstGeom prst="round2Same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latin typeface="+mn-lt"/>
              </a:rPr>
              <a:t>Загальний обсяг реалізованої промислової продукції (робіт, послуг) за 2014 рік збільшився на 5,5 % і склав    144  млн. 583,8 тис. грн. </a:t>
            </a:r>
            <a:endParaRPr lang="ru-RU" sz="2000" b="1" dirty="0">
              <a:latin typeface="+mn-lt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702" y="714356"/>
            <a:ext cx="2228842" cy="314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7" y="4214818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теріали\Рабочие фото 2\09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55254" y="0"/>
            <a:ext cx="8072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РОЗВИТОК ПРОМИСЛОВОСТІ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714357"/>
            <a:ext cx="599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ВИСТАВКОВА ДІЯЛЬНІСТЬ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-642974" y="1643050"/>
          <a:ext cx="735811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1" name="Picture 1" descr="D:\сссс\Desktop\ВІДДІЛ ВНУТРІШНЬОЇ ПОЛІТИКИ\Презентація\Публічний звіт - лютий 2015\Слайди\Робочі фото\2209.jpg"/>
          <p:cNvPicPr>
            <a:picLocks noChangeAspect="1" noChangeArrowheads="1"/>
          </p:cNvPicPr>
          <p:nvPr/>
        </p:nvPicPr>
        <p:blipFill>
          <a:blip r:embed="rId8" cstate="print"/>
          <a:srcRect t="7031"/>
          <a:stretch>
            <a:fillRect/>
          </a:stretch>
        </p:blipFill>
        <p:spPr bwMode="auto">
          <a:xfrm>
            <a:off x="6643702" y="3857628"/>
            <a:ext cx="2170739" cy="269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D:\сссс\Desktop\ВІДДІЛ ВНУТРІШНЬОЇ ПОЛІТИКИ\Презентація\Публічний звіт - лютий 2015\Слайди\Робочі фото\IMG_97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1500174"/>
            <a:ext cx="2762248" cy="207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Взмывающий ввысь»">
  <a:themeElements>
    <a:clrScheme name="Шаблон оформления «Взмывающий ввысь»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6699FF"/>
      </a:accent1>
      <a:accent2>
        <a:srgbClr val="00CCCC"/>
      </a:accent2>
      <a:accent3>
        <a:srgbClr val="FFFFFF"/>
      </a:accent3>
      <a:accent4>
        <a:srgbClr val="000000"/>
      </a:accent4>
      <a:accent5>
        <a:srgbClr val="B8CAFF"/>
      </a:accent5>
      <a:accent6>
        <a:srgbClr val="00B9B9"/>
      </a:accent6>
      <a:hlink>
        <a:srgbClr val="CC99FF"/>
      </a:hlink>
      <a:folHlink>
        <a:srgbClr val="66CC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TC010205600[[fn=Финансовая тема]]</Template>
  <TotalTime>6080</TotalTime>
  <Words>2282</Words>
  <Application>Microsoft Office PowerPoint</Application>
  <PresentationFormat>Экран (4:3)</PresentationFormat>
  <Paragraphs>216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оформления «Взмывающий ввысь»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ДЕРЖАВНОГО УПРАВЛІННЯ ПРИ ПРИЗЕДЕНТОВІ УКРАЇНИ</dc:title>
  <dc:creator>user</dc:creator>
  <cp:lastModifiedBy>Admin</cp:lastModifiedBy>
  <cp:revision>631</cp:revision>
  <dcterms:created xsi:type="dcterms:W3CDTF">2011-11-03T11:27:26Z</dcterms:created>
  <dcterms:modified xsi:type="dcterms:W3CDTF">2015-02-27T08:28:03Z</dcterms:modified>
</cp:coreProperties>
</file>