
<file path=[Content_Types].xml><?xml version="1.0" encoding="utf-8"?>
<Types xmlns="http://schemas.openxmlformats.org/package/2006/content-types"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diagrams/colors22.xml" ContentType="application/vnd.openxmlformats-officedocument.drawingml.diagramColor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layout24.xml" ContentType="application/vnd.openxmlformats-officedocument.drawingml.diagramLayou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colors12.xml" ContentType="application/vnd.openxmlformats-officedocument.drawingml.diagramColors+xml"/>
  <Override PartName="/ppt/diagrams/layout20.xml" ContentType="application/vnd.openxmlformats-officedocument.drawingml.diagramLayout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drawing19.xml" ContentType="application/vnd.ms-office.drawingml.diagramDrawing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18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layout18.xml" ContentType="application/vnd.openxmlformats-officedocument.drawingml.diagramLayout+xml"/>
  <Override PartName="/ppt/diagrams/quickStyle25.xml" ContentType="application/vnd.openxmlformats-officedocument.drawingml.diagramStyle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rawing8.xml" ContentType="application/vnd.ms-office.drawingml.diagramDrawing+xml"/>
  <Default Extension="gif" ContentType="image/gif"/>
  <Override PartName="/ppt/diagrams/layout25.xml" ContentType="application/vnd.openxmlformats-officedocument.drawingml.diagramLayou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ppt/diagrams/colors24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diagrams/layout26.xml" ContentType="application/vnd.openxmlformats-officedocument.drawingml.diagramLayou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layout22.xml" ContentType="application/vnd.openxmlformats-officedocument.drawingml.diagramLayout+xml"/>
  <Override PartName="/ppt/diagrams/colors25.xml" ContentType="application/vnd.openxmlformats-officedocument.drawingml.diagramColors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diagrams/quickStyle1.xml" ContentType="application/vnd.openxmlformats-officedocument.drawingml.diagramStyle+xml"/>
  <Default Extension="jpeg" ContentType="image/jpeg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27"/>
  </p:notesMasterIdLst>
  <p:sldIdLst>
    <p:sldId id="324" r:id="rId2"/>
    <p:sldId id="325" r:id="rId3"/>
    <p:sldId id="326" r:id="rId4"/>
    <p:sldId id="327" r:id="rId5"/>
    <p:sldId id="328" r:id="rId6"/>
    <p:sldId id="332" r:id="rId7"/>
    <p:sldId id="333" r:id="rId8"/>
    <p:sldId id="334" r:id="rId9"/>
    <p:sldId id="335" r:id="rId10"/>
    <p:sldId id="336" r:id="rId11"/>
    <p:sldId id="329" r:id="rId12"/>
    <p:sldId id="331" r:id="rId13"/>
    <p:sldId id="295" r:id="rId14"/>
    <p:sldId id="323" r:id="rId15"/>
    <p:sldId id="289" r:id="rId16"/>
    <p:sldId id="294" r:id="rId17"/>
    <p:sldId id="297" r:id="rId18"/>
    <p:sldId id="298" r:id="rId19"/>
    <p:sldId id="366" r:id="rId20"/>
    <p:sldId id="363" r:id="rId21"/>
    <p:sldId id="367" r:id="rId22"/>
    <p:sldId id="368" r:id="rId23"/>
    <p:sldId id="370" r:id="rId24"/>
    <p:sldId id="371" r:id="rId25"/>
    <p:sldId id="287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0033CC"/>
    <a:srgbClr val="CC0000"/>
    <a:srgbClr val="FFCCCC"/>
    <a:srgbClr val="FF9999"/>
    <a:srgbClr val="FF9966"/>
    <a:srgbClr val="006600"/>
    <a:srgbClr val="FFFF66"/>
    <a:srgbClr val="FF6600"/>
    <a:srgbClr val="003366"/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32" autoAdjust="0"/>
    <p:restoredTop sz="94718" autoAdjust="0"/>
  </p:normalViewPr>
  <p:slideViewPr>
    <p:cSldViewPr>
      <p:cViewPr varScale="1">
        <p:scale>
          <a:sx n="70" d="100"/>
          <a:sy n="70" d="100"/>
        </p:scale>
        <p:origin x="-162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image" Target="../media/image64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image" Target="../media/image87.jpeg"/><Relationship Id="rId4" Type="http://schemas.openxmlformats.org/officeDocument/2006/relationships/image" Target="../media/image90.jpeg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image" Target="../media/image104.jpeg"/><Relationship Id="rId4" Type="http://schemas.openxmlformats.org/officeDocument/2006/relationships/image" Target="../media/image107.jpeg"/></Relationships>
</file>

<file path=ppt/diagrams/_rels/data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image" Target="../media/image111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diagrams/_rels/data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image" Target="../media/image116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Relationship Id="rId4" Type="http://schemas.openxmlformats.org/officeDocument/2006/relationships/image" Target="../media/image16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47.jpeg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image" Target="../media/image64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Relationship Id="rId4" Type="http://schemas.openxmlformats.org/officeDocument/2006/relationships/image" Target="../media/image16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47.jpeg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A78F19-693E-4EE3-B9D1-297388D5299E}" type="doc">
      <dgm:prSet loTypeId="urn:microsoft.com/office/officeart/2005/8/layout/vList3" loCatId="list" qsTypeId="urn:microsoft.com/office/officeart/2005/8/quickstyle/simple1" qsCatId="simple" csTypeId="urn:microsoft.com/office/officeart/2005/8/colors/accent1_1" csCatId="accent1" phldr="1"/>
      <dgm:spPr/>
    </dgm:pt>
    <dgm:pt modelId="{DDCFB043-9613-4939-A387-10419624064A}">
      <dgm:prSet phldrT="[Текст]" custT="1"/>
      <dgm:spPr/>
      <dgm:t>
        <a:bodyPr/>
        <a:lstStyle/>
        <a:p>
          <a:r>
            <a:rPr lang="uk-UA" sz="1900" dirty="0" smtClean="0"/>
            <a:t>Діти 5-річного віку 100% охоплені  дошкільним вихованням</a:t>
          </a:r>
          <a:endParaRPr lang="ru-RU" sz="1900" dirty="0"/>
        </a:p>
      </dgm:t>
    </dgm:pt>
    <dgm:pt modelId="{FF692DA8-4AE2-4292-9140-9116C889EDC5}" type="parTrans" cxnId="{525845B5-A964-46DA-B058-98839F50D305}">
      <dgm:prSet/>
      <dgm:spPr/>
      <dgm:t>
        <a:bodyPr/>
        <a:lstStyle/>
        <a:p>
          <a:endParaRPr lang="ru-RU" sz="1900"/>
        </a:p>
      </dgm:t>
    </dgm:pt>
    <dgm:pt modelId="{9F9A1E7A-64F8-4DAB-8755-64EEE5AF6CA4}" type="sibTrans" cxnId="{525845B5-A964-46DA-B058-98839F50D305}">
      <dgm:prSet/>
      <dgm:spPr/>
      <dgm:t>
        <a:bodyPr/>
        <a:lstStyle/>
        <a:p>
          <a:endParaRPr lang="ru-RU" sz="1900"/>
        </a:p>
      </dgm:t>
    </dgm:pt>
    <dgm:pt modelId="{8C072799-358F-483F-BBF7-74C09346E2A0}">
      <dgm:prSet phldrT="[Текст]" custT="1"/>
      <dgm:spPr/>
      <dgm:t>
        <a:bodyPr/>
        <a:lstStyle/>
        <a:p>
          <a:r>
            <a:rPr lang="uk-UA" sz="1900" dirty="0" smtClean="0"/>
            <a:t>7 дітей знаходяться на соціально-педагогічному патронаті</a:t>
          </a:r>
          <a:endParaRPr lang="ru-RU" sz="1900" dirty="0"/>
        </a:p>
      </dgm:t>
    </dgm:pt>
    <dgm:pt modelId="{91ED15FE-7225-46CD-A9AA-C4B2AE7420D5}" type="parTrans" cxnId="{EF3E1400-D8D5-4DEA-9968-ECEDE7F7C739}">
      <dgm:prSet/>
      <dgm:spPr/>
      <dgm:t>
        <a:bodyPr/>
        <a:lstStyle/>
        <a:p>
          <a:endParaRPr lang="ru-RU" sz="1900"/>
        </a:p>
      </dgm:t>
    </dgm:pt>
    <dgm:pt modelId="{F232C15C-6DC0-44AC-9037-87EBCC450CA2}" type="sibTrans" cxnId="{EF3E1400-D8D5-4DEA-9968-ECEDE7F7C739}">
      <dgm:prSet/>
      <dgm:spPr/>
      <dgm:t>
        <a:bodyPr/>
        <a:lstStyle/>
        <a:p>
          <a:endParaRPr lang="ru-RU" sz="1900"/>
        </a:p>
      </dgm:t>
    </dgm:pt>
    <dgm:pt modelId="{40665745-ABD9-49FA-9507-D65BEDD82155}">
      <dgm:prSet custT="1"/>
      <dgm:spPr/>
      <dgm:t>
        <a:bodyPr/>
        <a:lstStyle/>
        <a:p>
          <a:r>
            <a:rPr lang="uk-UA" sz="1900" dirty="0" smtClean="0">
              <a:latin typeface="+mn-lt"/>
            </a:rPr>
            <a:t>На базі ДНЗ функціонують </a:t>
          </a:r>
          <a:r>
            <a:rPr lang="uk-UA" sz="1900" dirty="0" err="1" smtClean="0">
              <a:latin typeface="+mn-lt"/>
            </a:rPr>
            <a:t>“Материнські</a:t>
          </a:r>
          <a:r>
            <a:rPr lang="uk-UA" sz="1900" dirty="0" smtClean="0">
              <a:latin typeface="+mn-lt"/>
            </a:rPr>
            <a:t> </a:t>
          </a:r>
          <a:r>
            <a:rPr lang="uk-UA" sz="1900" dirty="0" err="1" smtClean="0">
              <a:latin typeface="+mn-lt"/>
            </a:rPr>
            <a:t>школи”</a:t>
          </a:r>
          <a:r>
            <a:rPr lang="uk-UA" sz="1900" dirty="0" smtClean="0">
              <a:latin typeface="+mn-lt"/>
            </a:rPr>
            <a:t>, які надають консультативну допомогу сім</a:t>
          </a:r>
          <a:r>
            <a:rPr lang="uk-UA" sz="1900" dirty="0" smtClean="0">
              <a:latin typeface="+mn-lt"/>
              <a:cs typeface="Arial"/>
            </a:rPr>
            <a:t>’ям щодо виховання дітей</a:t>
          </a:r>
          <a:endParaRPr lang="ru-RU" sz="1900" dirty="0">
            <a:latin typeface="+mn-lt"/>
          </a:endParaRPr>
        </a:p>
      </dgm:t>
    </dgm:pt>
    <dgm:pt modelId="{4015FB79-9FC3-41A6-A6F8-49199E8E68A9}" type="parTrans" cxnId="{56C58838-0DA0-4DE9-A228-E1C2A09DE899}">
      <dgm:prSet/>
      <dgm:spPr/>
      <dgm:t>
        <a:bodyPr/>
        <a:lstStyle/>
        <a:p>
          <a:endParaRPr lang="ru-RU" sz="1900"/>
        </a:p>
      </dgm:t>
    </dgm:pt>
    <dgm:pt modelId="{9ACFA728-FF70-4A3C-A21E-0918684F55FE}" type="sibTrans" cxnId="{56C58838-0DA0-4DE9-A228-E1C2A09DE899}">
      <dgm:prSet/>
      <dgm:spPr/>
      <dgm:t>
        <a:bodyPr/>
        <a:lstStyle/>
        <a:p>
          <a:endParaRPr lang="ru-RU" sz="1900"/>
        </a:p>
      </dgm:t>
    </dgm:pt>
    <dgm:pt modelId="{038E0A91-8443-4C03-B978-F3002BC71AA4}" type="pres">
      <dgm:prSet presAssocID="{11A78F19-693E-4EE3-B9D1-297388D5299E}" presName="linearFlow" presStyleCnt="0">
        <dgm:presLayoutVars>
          <dgm:dir/>
          <dgm:resizeHandles val="exact"/>
        </dgm:presLayoutVars>
      </dgm:prSet>
      <dgm:spPr/>
    </dgm:pt>
    <dgm:pt modelId="{1C099686-B907-49D5-BD84-90737D14F588}" type="pres">
      <dgm:prSet presAssocID="{DDCFB043-9613-4939-A387-10419624064A}" presName="composite" presStyleCnt="0"/>
      <dgm:spPr/>
    </dgm:pt>
    <dgm:pt modelId="{DB064BCE-9194-4360-9BDA-8990FF49F93F}" type="pres">
      <dgm:prSet presAssocID="{DDCFB043-9613-4939-A387-10419624064A}" presName="imgShp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0E4E107-C2E3-49F8-BC06-C61E38CFB7CE}" type="pres">
      <dgm:prSet presAssocID="{DDCFB043-9613-4939-A387-10419624064A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C22B4F-FD67-4747-877C-C824AC9AE14C}" type="pres">
      <dgm:prSet presAssocID="{9F9A1E7A-64F8-4DAB-8755-64EEE5AF6CA4}" presName="spacing" presStyleCnt="0"/>
      <dgm:spPr/>
    </dgm:pt>
    <dgm:pt modelId="{8AEA4DB4-F1B6-445B-8156-82C5CA29A05B}" type="pres">
      <dgm:prSet presAssocID="{8C072799-358F-483F-BBF7-74C09346E2A0}" presName="composite" presStyleCnt="0"/>
      <dgm:spPr/>
    </dgm:pt>
    <dgm:pt modelId="{370AD5D4-0693-41BF-8FAD-54D633EC20D8}" type="pres">
      <dgm:prSet presAssocID="{8C072799-358F-483F-BBF7-74C09346E2A0}" presName="imgShp" presStyleLbl="fgImgPlace1" presStyleIdx="1" presStyleCnt="3" custFlipHo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2B96916-1DD2-4B1B-AD79-1AFBCA27909A}" type="pres">
      <dgm:prSet presAssocID="{8C072799-358F-483F-BBF7-74C09346E2A0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C3DAE4-2817-4F7D-A58A-05F19B1942FF}" type="pres">
      <dgm:prSet presAssocID="{F232C15C-6DC0-44AC-9037-87EBCC450CA2}" presName="spacing" presStyleCnt="0"/>
      <dgm:spPr/>
    </dgm:pt>
    <dgm:pt modelId="{DAECD4EB-4CE3-4536-B297-D9066B6515F3}" type="pres">
      <dgm:prSet presAssocID="{40665745-ABD9-49FA-9507-D65BEDD82155}" presName="composite" presStyleCnt="0"/>
      <dgm:spPr/>
    </dgm:pt>
    <dgm:pt modelId="{7D53785A-E503-4986-AB79-F96884CD0B83}" type="pres">
      <dgm:prSet presAssocID="{40665745-ABD9-49FA-9507-D65BEDD82155}" presName="imgShp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542D1750-F047-4DBF-A791-2591B9F65A69}" type="pres">
      <dgm:prSet presAssocID="{40665745-ABD9-49FA-9507-D65BEDD82155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C58838-0DA0-4DE9-A228-E1C2A09DE899}" srcId="{11A78F19-693E-4EE3-B9D1-297388D5299E}" destId="{40665745-ABD9-49FA-9507-D65BEDD82155}" srcOrd="2" destOrd="0" parTransId="{4015FB79-9FC3-41A6-A6F8-49199E8E68A9}" sibTransId="{9ACFA728-FF70-4A3C-A21E-0918684F55FE}"/>
    <dgm:cxn modelId="{B0A80889-3A1D-4869-871E-6C7B5A13F89B}" type="presOf" srcId="{11A78F19-693E-4EE3-B9D1-297388D5299E}" destId="{038E0A91-8443-4C03-B978-F3002BC71AA4}" srcOrd="0" destOrd="0" presId="urn:microsoft.com/office/officeart/2005/8/layout/vList3"/>
    <dgm:cxn modelId="{EF3E1400-D8D5-4DEA-9968-ECEDE7F7C739}" srcId="{11A78F19-693E-4EE3-B9D1-297388D5299E}" destId="{8C072799-358F-483F-BBF7-74C09346E2A0}" srcOrd="1" destOrd="0" parTransId="{91ED15FE-7225-46CD-A9AA-C4B2AE7420D5}" sibTransId="{F232C15C-6DC0-44AC-9037-87EBCC450CA2}"/>
    <dgm:cxn modelId="{60663F83-8017-4183-B6C6-5D68B73B7CB1}" type="presOf" srcId="{DDCFB043-9613-4939-A387-10419624064A}" destId="{30E4E107-C2E3-49F8-BC06-C61E38CFB7CE}" srcOrd="0" destOrd="0" presId="urn:microsoft.com/office/officeart/2005/8/layout/vList3"/>
    <dgm:cxn modelId="{525845B5-A964-46DA-B058-98839F50D305}" srcId="{11A78F19-693E-4EE3-B9D1-297388D5299E}" destId="{DDCFB043-9613-4939-A387-10419624064A}" srcOrd="0" destOrd="0" parTransId="{FF692DA8-4AE2-4292-9140-9116C889EDC5}" sibTransId="{9F9A1E7A-64F8-4DAB-8755-64EEE5AF6CA4}"/>
    <dgm:cxn modelId="{EC9DC54E-B980-4922-B4F7-CDA1EB0B9265}" type="presOf" srcId="{8C072799-358F-483F-BBF7-74C09346E2A0}" destId="{92B96916-1DD2-4B1B-AD79-1AFBCA27909A}" srcOrd="0" destOrd="0" presId="urn:microsoft.com/office/officeart/2005/8/layout/vList3"/>
    <dgm:cxn modelId="{66E2DAA1-478E-4A78-998C-E1A4464CE718}" type="presOf" srcId="{40665745-ABD9-49FA-9507-D65BEDD82155}" destId="{542D1750-F047-4DBF-A791-2591B9F65A69}" srcOrd="0" destOrd="0" presId="urn:microsoft.com/office/officeart/2005/8/layout/vList3"/>
    <dgm:cxn modelId="{425A4FA0-8413-4B7C-BE1B-702FCCC42E32}" type="presParOf" srcId="{038E0A91-8443-4C03-B978-F3002BC71AA4}" destId="{1C099686-B907-49D5-BD84-90737D14F588}" srcOrd="0" destOrd="0" presId="urn:microsoft.com/office/officeart/2005/8/layout/vList3"/>
    <dgm:cxn modelId="{3478D1AE-583E-4B5B-9700-341C11C6C7F6}" type="presParOf" srcId="{1C099686-B907-49D5-BD84-90737D14F588}" destId="{DB064BCE-9194-4360-9BDA-8990FF49F93F}" srcOrd="0" destOrd="0" presId="urn:microsoft.com/office/officeart/2005/8/layout/vList3"/>
    <dgm:cxn modelId="{D3F0DF46-A2E6-4345-AEE8-4333CD9AAB30}" type="presParOf" srcId="{1C099686-B907-49D5-BD84-90737D14F588}" destId="{30E4E107-C2E3-49F8-BC06-C61E38CFB7CE}" srcOrd="1" destOrd="0" presId="urn:microsoft.com/office/officeart/2005/8/layout/vList3"/>
    <dgm:cxn modelId="{B227B2C6-09D3-4036-B24D-DBD0DB47113B}" type="presParOf" srcId="{038E0A91-8443-4C03-B978-F3002BC71AA4}" destId="{21C22B4F-FD67-4747-877C-C824AC9AE14C}" srcOrd="1" destOrd="0" presId="urn:microsoft.com/office/officeart/2005/8/layout/vList3"/>
    <dgm:cxn modelId="{63685CD7-C0BD-4351-A415-9EF37C9639D7}" type="presParOf" srcId="{038E0A91-8443-4C03-B978-F3002BC71AA4}" destId="{8AEA4DB4-F1B6-445B-8156-82C5CA29A05B}" srcOrd="2" destOrd="0" presId="urn:microsoft.com/office/officeart/2005/8/layout/vList3"/>
    <dgm:cxn modelId="{24746EEC-5CCF-40B2-A526-217C023B66C4}" type="presParOf" srcId="{8AEA4DB4-F1B6-445B-8156-82C5CA29A05B}" destId="{370AD5D4-0693-41BF-8FAD-54D633EC20D8}" srcOrd="0" destOrd="0" presId="urn:microsoft.com/office/officeart/2005/8/layout/vList3"/>
    <dgm:cxn modelId="{4C74FF20-3DB0-4A5F-8F60-E373DFB4E1AC}" type="presParOf" srcId="{8AEA4DB4-F1B6-445B-8156-82C5CA29A05B}" destId="{92B96916-1DD2-4B1B-AD79-1AFBCA27909A}" srcOrd="1" destOrd="0" presId="urn:microsoft.com/office/officeart/2005/8/layout/vList3"/>
    <dgm:cxn modelId="{C946BC9E-A10C-40AC-861D-F1B412CEB68D}" type="presParOf" srcId="{038E0A91-8443-4C03-B978-F3002BC71AA4}" destId="{C4C3DAE4-2817-4F7D-A58A-05F19B1942FF}" srcOrd="3" destOrd="0" presId="urn:microsoft.com/office/officeart/2005/8/layout/vList3"/>
    <dgm:cxn modelId="{1A47479E-CA7E-44DD-A806-3E715D86C5C7}" type="presParOf" srcId="{038E0A91-8443-4C03-B978-F3002BC71AA4}" destId="{DAECD4EB-4CE3-4536-B297-D9066B6515F3}" srcOrd="4" destOrd="0" presId="urn:microsoft.com/office/officeart/2005/8/layout/vList3"/>
    <dgm:cxn modelId="{028EA3F7-BC6F-4EEF-A459-53E0519E78C7}" type="presParOf" srcId="{DAECD4EB-4CE3-4536-B297-D9066B6515F3}" destId="{7D53785A-E503-4986-AB79-F96884CD0B83}" srcOrd="0" destOrd="0" presId="urn:microsoft.com/office/officeart/2005/8/layout/vList3"/>
    <dgm:cxn modelId="{D2712810-6A39-4FDF-AC3F-8B7F8F9AD66F}" type="presParOf" srcId="{DAECD4EB-4CE3-4536-B297-D9066B6515F3}" destId="{542D1750-F047-4DBF-A791-2591B9F65A6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BD7BCC8-35A8-44F8-B32A-2E9F1D8A4CBA}" type="doc">
      <dgm:prSet loTypeId="urn:microsoft.com/office/officeart/2005/8/layout/chevron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45DCD7F-5009-4063-A148-8CFC1AC1390C}">
      <dgm:prSet phldrT="[Текст]" custT="1"/>
      <dgm:spPr/>
      <dgm:t>
        <a:bodyPr/>
        <a:lstStyle/>
        <a:p>
          <a:endParaRPr lang="ru-RU" sz="1800" dirty="0"/>
        </a:p>
      </dgm:t>
    </dgm:pt>
    <dgm:pt modelId="{AF5A9BD5-A341-48FD-8A83-64D4F06FEF8F}" type="parTrans" cxnId="{855B9A4C-31D0-42EF-AACE-BF563451D400}">
      <dgm:prSet/>
      <dgm:spPr/>
      <dgm:t>
        <a:bodyPr/>
        <a:lstStyle/>
        <a:p>
          <a:endParaRPr lang="ru-RU" sz="1800"/>
        </a:p>
      </dgm:t>
    </dgm:pt>
    <dgm:pt modelId="{6CAAADA9-28A2-4B81-A067-0EA4C6057110}" type="sibTrans" cxnId="{855B9A4C-31D0-42EF-AACE-BF563451D400}">
      <dgm:prSet/>
      <dgm:spPr/>
      <dgm:t>
        <a:bodyPr/>
        <a:lstStyle/>
        <a:p>
          <a:endParaRPr lang="ru-RU" sz="1800"/>
        </a:p>
      </dgm:t>
    </dgm:pt>
    <dgm:pt modelId="{56A12D6E-5067-4A39-84BF-45810A8F4DD2}">
      <dgm:prSet phldrT="[Текст]" custT="1"/>
      <dgm:spPr/>
      <dgm:t>
        <a:bodyPr/>
        <a:lstStyle/>
        <a:p>
          <a:pPr algn="just"/>
          <a:r>
            <a:rPr lang="uk-UA" sz="1800" dirty="0" smtClean="0"/>
            <a:t>проведені спортивні ігри школярів з 8 видів спорту;</a:t>
          </a:r>
          <a:endParaRPr lang="ru-RU" sz="1800" dirty="0"/>
        </a:p>
      </dgm:t>
    </dgm:pt>
    <dgm:pt modelId="{FAE613A5-8396-44C0-98F2-0A40CDD14F33}" type="parTrans" cxnId="{159525D2-6970-428C-BBDB-65B2BF764EC3}">
      <dgm:prSet/>
      <dgm:spPr/>
      <dgm:t>
        <a:bodyPr/>
        <a:lstStyle/>
        <a:p>
          <a:endParaRPr lang="ru-RU" sz="1800"/>
        </a:p>
      </dgm:t>
    </dgm:pt>
    <dgm:pt modelId="{E23AB173-D572-4B0A-8B8B-D407EF49ED4D}" type="sibTrans" cxnId="{159525D2-6970-428C-BBDB-65B2BF764EC3}">
      <dgm:prSet/>
      <dgm:spPr/>
      <dgm:t>
        <a:bodyPr/>
        <a:lstStyle/>
        <a:p>
          <a:endParaRPr lang="ru-RU" sz="1800"/>
        </a:p>
      </dgm:t>
    </dgm:pt>
    <dgm:pt modelId="{18F8AF61-0F9C-4B4A-BC1A-EF6AA0866FBD}">
      <dgm:prSet phldrT="[Текст]" custT="1"/>
      <dgm:spPr/>
      <dgm:t>
        <a:bodyPr/>
        <a:lstStyle/>
        <a:p>
          <a:pPr algn="just"/>
          <a:r>
            <a:rPr lang="uk-UA" sz="1800" dirty="0" smtClean="0"/>
            <a:t>спартакіади серед ЗОШ та ВНЗ І-ІІ рівнів акредитації з 7 видів спорту;</a:t>
          </a:r>
          <a:endParaRPr lang="ru-RU" sz="1800" dirty="0"/>
        </a:p>
      </dgm:t>
    </dgm:pt>
    <dgm:pt modelId="{180294F4-F00C-4BCB-B160-7F799818798C}" type="parTrans" cxnId="{E43FF4C3-4B0E-4F9B-958C-1F17BFF1AD74}">
      <dgm:prSet/>
      <dgm:spPr/>
      <dgm:t>
        <a:bodyPr/>
        <a:lstStyle/>
        <a:p>
          <a:endParaRPr lang="ru-RU" sz="1800"/>
        </a:p>
      </dgm:t>
    </dgm:pt>
    <dgm:pt modelId="{484CF0BD-FB55-4857-AFDB-001A43D8C7BC}" type="sibTrans" cxnId="{E43FF4C3-4B0E-4F9B-958C-1F17BFF1AD74}">
      <dgm:prSet/>
      <dgm:spPr/>
      <dgm:t>
        <a:bodyPr/>
        <a:lstStyle/>
        <a:p>
          <a:endParaRPr lang="ru-RU" sz="1800"/>
        </a:p>
      </dgm:t>
    </dgm:pt>
    <dgm:pt modelId="{60486AF3-B4A4-49B0-AE04-071ABD6577DA}">
      <dgm:prSet phldrT="[Текст]" custT="1"/>
      <dgm:spPr/>
      <dgm:t>
        <a:bodyPr/>
        <a:lstStyle/>
        <a:p>
          <a:endParaRPr lang="ru-RU" sz="1800" dirty="0"/>
        </a:p>
      </dgm:t>
    </dgm:pt>
    <dgm:pt modelId="{BF59445C-1420-48B0-81E2-F7959F0319D3}" type="parTrans" cxnId="{32410EC5-74F1-4F61-848D-82758C7EF056}">
      <dgm:prSet/>
      <dgm:spPr/>
      <dgm:t>
        <a:bodyPr/>
        <a:lstStyle/>
        <a:p>
          <a:endParaRPr lang="ru-RU" sz="1800"/>
        </a:p>
      </dgm:t>
    </dgm:pt>
    <dgm:pt modelId="{48DF6FD7-5F08-4593-A7E0-F9CBE1FE7139}" type="sibTrans" cxnId="{32410EC5-74F1-4F61-848D-82758C7EF056}">
      <dgm:prSet/>
      <dgm:spPr/>
      <dgm:t>
        <a:bodyPr/>
        <a:lstStyle/>
        <a:p>
          <a:endParaRPr lang="ru-RU" sz="1800"/>
        </a:p>
      </dgm:t>
    </dgm:pt>
    <dgm:pt modelId="{2EB41096-EB1A-49F9-8F60-054CF0B9137D}">
      <dgm:prSet phldrT="[Текст]" custT="1"/>
      <dgm:spPr/>
      <dgm:t>
        <a:bodyPr/>
        <a:lstStyle/>
        <a:p>
          <a:r>
            <a:rPr lang="uk-UA" sz="1800" dirty="0" smtClean="0"/>
            <a:t>відкритий Кубок міського голови з карате ,який набув </a:t>
          </a:r>
          <a:r>
            <a:rPr lang="uk-UA" sz="1800" dirty="0" err="1" smtClean="0"/>
            <a:t>набув</a:t>
          </a:r>
          <a:r>
            <a:rPr lang="uk-UA" sz="1800" dirty="0" smtClean="0"/>
            <a:t> значення Всеукраїнського та внесений до щорічних всеукраїнських змагань. (4 команд - 105 учасників);</a:t>
          </a:r>
          <a:endParaRPr lang="ru-RU" sz="1800" dirty="0"/>
        </a:p>
      </dgm:t>
    </dgm:pt>
    <dgm:pt modelId="{5B24BAC1-AE92-47FE-8302-6817692E57B3}" type="parTrans" cxnId="{FC921337-CB32-42C9-B705-E0938A35E57B}">
      <dgm:prSet/>
      <dgm:spPr/>
      <dgm:t>
        <a:bodyPr/>
        <a:lstStyle/>
        <a:p>
          <a:endParaRPr lang="ru-RU" sz="1800"/>
        </a:p>
      </dgm:t>
    </dgm:pt>
    <dgm:pt modelId="{3B0CA6AD-C7C9-455E-994F-11A1B1F278C0}" type="sibTrans" cxnId="{FC921337-CB32-42C9-B705-E0938A35E57B}">
      <dgm:prSet/>
      <dgm:spPr/>
      <dgm:t>
        <a:bodyPr/>
        <a:lstStyle/>
        <a:p>
          <a:endParaRPr lang="ru-RU" sz="1800"/>
        </a:p>
      </dgm:t>
    </dgm:pt>
    <dgm:pt modelId="{675B1102-5276-4E5A-BD51-0122F0C228D5}">
      <dgm:prSet phldrT="[Текст]" custT="1"/>
      <dgm:spPr/>
      <dgm:t>
        <a:bodyPr/>
        <a:lstStyle/>
        <a:p>
          <a:endParaRPr lang="ru-RU" sz="1800" dirty="0"/>
        </a:p>
      </dgm:t>
    </dgm:pt>
    <dgm:pt modelId="{2505A439-267C-4D2F-B151-D1ABA84B3D3A}" type="parTrans" cxnId="{3CC3B9B0-C1BE-4F43-8DFB-88CB28B96832}">
      <dgm:prSet/>
      <dgm:spPr/>
      <dgm:t>
        <a:bodyPr/>
        <a:lstStyle/>
        <a:p>
          <a:endParaRPr lang="ru-RU" sz="1800"/>
        </a:p>
      </dgm:t>
    </dgm:pt>
    <dgm:pt modelId="{938EC435-0BD1-4629-8089-CBC886105177}" type="sibTrans" cxnId="{3CC3B9B0-C1BE-4F43-8DFB-88CB28B96832}">
      <dgm:prSet/>
      <dgm:spPr/>
      <dgm:t>
        <a:bodyPr/>
        <a:lstStyle/>
        <a:p>
          <a:endParaRPr lang="ru-RU" sz="1800"/>
        </a:p>
      </dgm:t>
    </dgm:pt>
    <dgm:pt modelId="{5310DD77-A6A9-40D6-8634-73CBE8ABF321}">
      <dgm:prSet phldrT="[Текст]" custT="1"/>
      <dgm:spPr/>
      <dgm:t>
        <a:bodyPr/>
        <a:lstStyle/>
        <a:p>
          <a:r>
            <a:rPr lang="uk-UA" sz="1800" dirty="0" smtClean="0"/>
            <a:t>кубок пам’яті Володимира  </a:t>
          </a:r>
          <a:r>
            <a:rPr lang="uk-UA" sz="1800" dirty="0" err="1" smtClean="0"/>
            <a:t>Романенка</a:t>
          </a:r>
          <a:r>
            <a:rPr lang="uk-UA" sz="1800" dirty="0" smtClean="0"/>
            <a:t> з футзалу (125 спортсменів);</a:t>
          </a:r>
          <a:endParaRPr lang="ru-RU" sz="1800" dirty="0"/>
        </a:p>
      </dgm:t>
    </dgm:pt>
    <dgm:pt modelId="{ADA9097E-0903-4BE7-9E58-4A87FD55A3B2}" type="parTrans" cxnId="{8DD6687F-99A7-46C6-9014-480E51797319}">
      <dgm:prSet/>
      <dgm:spPr/>
      <dgm:t>
        <a:bodyPr/>
        <a:lstStyle/>
        <a:p>
          <a:endParaRPr lang="ru-RU" sz="1800"/>
        </a:p>
      </dgm:t>
    </dgm:pt>
    <dgm:pt modelId="{13B4BCF4-33D2-498A-B190-1FA0CD533390}" type="sibTrans" cxnId="{8DD6687F-99A7-46C6-9014-480E51797319}">
      <dgm:prSet/>
      <dgm:spPr/>
      <dgm:t>
        <a:bodyPr/>
        <a:lstStyle/>
        <a:p>
          <a:endParaRPr lang="ru-RU" sz="1800"/>
        </a:p>
      </dgm:t>
    </dgm:pt>
    <dgm:pt modelId="{D121E953-48A8-46F6-886D-34D78EF26947}">
      <dgm:prSet custT="1"/>
      <dgm:spPr/>
      <dgm:t>
        <a:bodyPr/>
        <a:lstStyle/>
        <a:p>
          <a:r>
            <a:rPr lang="uk-UA" sz="1800" dirty="0" smtClean="0"/>
            <a:t>відкритий  чемпіонат міста з міні-футболу (11 команд - 132 учасники).</a:t>
          </a:r>
          <a:endParaRPr lang="ru-RU" sz="1800" dirty="0"/>
        </a:p>
      </dgm:t>
    </dgm:pt>
    <dgm:pt modelId="{185D51C4-A6F8-4936-85EA-D82367A59470}" type="sibTrans" cxnId="{DC33AB2B-7749-41D8-8FD7-BA72A4577E49}">
      <dgm:prSet/>
      <dgm:spPr/>
      <dgm:t>
        <a:bodyPr/>
        <a:lstStyle/>
        <a:p>
          <a:endParaRPr lang="ru-RU" sz="1800"/>
        </a:p>
      </dgm:t>
    </dgm:pt>
    <dgm:pt modelId="{79C1EFAA-D35E-441A-931F-369F4D68659C}" type="parTrans" cxnId="{DC33AB2B-7749-41D8-8FD7-BA72A4577E49}">
      <dgm:prSet/>
      <dgm:spPr/>
      <dgm:t>
        <a:bodyPr/>
        <a:lstStyle/>
        <a:p>
          <a:endParaRPr lang="ru-RU" sz="1800"/>
        </a:p>
      </dgm:t>
    </dgm:pt>
    <dgm:pt modelId="{998A9BF2-5A5A-42C3-9760-C1C99A231D84}" type="pres">
      <dgm:prSet presAssocID="{CBD7BCC8-35A8-44F8-B32A-2E9F1D8A4CB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4711588-5209-46B8-A2F8-FF5BAE08982B}" type="pres">
      <dgm:prSet presAssocID="{D45DCD7F-5009-4063-A148-8CFC1AC1390C}" presName="composite" presStyleCnt="0"/>
      <dgm:spPr/>
    </dgm:pt>
    <dgm:pt modelId="{872096C2-17F5-4CF8-AC22-FB3DF5AEC884}" type="pres">
      <dgm:prSet presAssocID="{D45DCD7F-5009-4063-A148-8CFC1AC1390C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72CBB2-299F-47B6-8004-92816836F0E9}" type="pres">
      <dgm:prSet presAssocID="{D45DCD7F-5009-4063-A148-8CFC1AC1390C}" presName="descendantText" presStyleLbl="alignAcc1" presStyleIdx="0" presStyleCnt="3" custScaleY="1126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BCADB8-6075-46A9-B209-41FE78EC7AB8}" type="pres">
      <dgm:prSet presAssocID="{6CAAADA9-28A2-4B81-A067-0EA4C6057110}" presName="sp" presStyleCnt="0"/>
      <dgm:spPr/>
    </dgm:pt>
    <dgm:pt modelId="{374D9AC6-60D7-49C6-85FD-EC226EC5C883}" type="pres">
      <dgm:prSet presAssocID="{60486AF3-B4A4-49B0-AE04-071ABD6577DA}" presName="composite" presStyleCnt="0"/>
      <dgm:spPr/>
    </dgm:pt>
    <dgm:pt modelId="{9CF213DD-6A90-4CC7-B644-146CBDE80292}" type="pres">
      <dgm:prSet presAssocID="{60486AF3-B4A4-49B0-AE04-071ABD6577DA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0A87C0-EAE1-4A0F-B692-0B114D121B23}" type="pres">
      <dgm:prSet presAssocID="{60486AF3-B4A4-49B0-AE04-071ABD6577DA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64C02B-4EDE-4ED8-892E-D4B2F47EBA55}" type="pres">
      <dgm:prSet presAssocID="{48DF6FD7-5F08-4593-A7E0-F9CBE1FE7139}" presName="sp" presStyleCnt="0"/>
      <dgm:spPr/>
    </dgm:pt>
    <dgm:pt modelId="{AA0244FD-CC3A-494D-A989-23ED853688F6}" type="pres">
      <dgm:prSet presAssocID="{675B1102-5276-4E5A-BD51-0122F0C228D5}" presName="composite" presStyleCnt="0"/>
      <dgm:spPr/>
    </dgm:pt>
    <dgm:pt modelId="{1CBFB4A8-B1B1-4D69-9D7A-52DE0F818839}" type="pres">
      <dgm:prSet presAssocID="{675B1102-5276-4E5A-BD51-0122F0C228D5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34093E-461F-45DB-857F-38DA5AB24F69}" type="pres">
      <dgm:prSet presAssocID="{675B1102-5276-4E5A-BD51-0122F0C228D5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C33AB2B-7749-41D8-8FD7-BA72A4577E49}" srcId="{675B1102-5276-4E5A-BD51-0122F0C228D5}" destId="{D121E953-48A8-46F6-886D-34D78EF26947}" srcOrd="1" destOrd="0" parTransId="{79C1EFAA-D35E-441A-931F-369F4D68659C}" sibTransId="{185D51C4-A6F8-4936-85EA-D82367A59470}"/>
    <dgm:cxn modelId="{855B9A4C-31D0-42EF-AACE-BF563451D400}" srcId="{CBD7BCC8-35A8-44F8-B32A-2E9F1D8A4CBA}" destId="{D45DCD7F-5009-4063-A148-8CFC1AC1390C}" srcOrd="0" destOrd="0" parTransId="{AF5A9BD5-A341-48FD-8A83-64D4F06FEF8F}" sibTransId="{6CAAADA9-28A2-4B81-A067-0EA4C6057110}"/>
    <dgm:cxn modelId="{32410EC5-74F1-4F61-848D-82758C7EF056}" srcId="{CBD7BCC8-35A8-44F8-B32A-2E9F1D8A4CBA}" destId="{60486AF3-B4A4-49B0-AE04-071ABD6577DA}" srcOrd="1" destOrd="0" parTransId="{BF59445C-1420-48B0-81E2-F7959F0319D3}" sibTransId="{48DF6FD7-5F08-4593-A7E0-F9CBE1FE7139}"/>
    <dgm:cxn modelId="{04051871-2DB4-4D99-B33D-CF42C09F2BAB}" type="presOf" srcId="{2EB41096-EB1A-49F9-8F60-054CF0B9137D}" destId="{B10A87C0-EAE1-4A0F-B692-0B114D121B23}" srcOrd="0" destOrd="0" presId="urn:microsoft.com/office/officeart/2005/8/layout/chevron2"/>
    <dgm:cxn modelId="{DD959B26-1D1B-4E57-AC9D-40843C054C07}" type="presOf" srcId="{675B1102-5276-4E5A-BD51-0122F0C228D5}" destId="{1CBFB4A8-B1B1-4D69-9D7A-52DE0F818839}" srcOrd="0" destOrd="0" presId="urn:microsoft.com/office/officeart/2005/8/layout/chevron2"/>
    <dgm:cxn modelId="{FC921337-CB32-42C9-B705-E0938A35E57B}" srcId="{60486AF3-B4A4-49B0-AE04-071ABD6577DA}" destId="{2EB41096-EB1A-49F9-8F60-054CF0B9137D}" srcOrd="0" destOrd="0" parTransId="{5B24BAC1-AE92-47FE-8302-6817692E57B3}" sibTransId="{3B0CA6AD-C7C9-455E-994F-11A1B1F278C0}"/>
    <dgm:cxn modelId="{8DD6687F-99A7-46C6-9014-480E51797319}" srcId="{675B1102-5276-4E5A-BD51-0122F0C228D5}" destId="{5310DD77-A6A9-40D6-8634-73CBE8ABF321}" srcOrd="0" destOrd="0" parTransId="{ADA9097E-0903-4BE7-9E58-4A87FD55A3B2}" sibTransId="{13B4BCF4-33D2-498A-B190-1FA0CD533390}"/>
    <dgm:cxn modelId="{3CC3B9B0-C1BE-4F43-8DFB-88CB28B96832}" srcId="{CBD7BCC8-35A8-44F8-B32A-2E9F1D8A4CBA}" destId="{675B1102-5276-4E5A-BD51-0122F0C228D5}" srcOrd="2" destOrd="0" parTransId="{2505A439-267C-4D2F-B151-D1ABA84B3D3A}" sibTransId="{938EC435-0BD1-4629-8089-CBC886105177}"/>
    <dgm:cxn modelId="{17EB87B3-657A-4586-A11C-73D160679799}" type="presOf" srcId="{5310DD77-A6A9-40D6-8634-73CBE8ABF321}" destId="{5634093E-461F-45DB-857F-38DA5AB24F69}" srcOrd="0" destOrd="0" presId="urn:microsoft.com/office/officeart/2005/8/layout/chevron2"/>
    <dgm:cxn modelId="{159525D2-6970-428C-BBDB-65B2BF764EC3}" srcId="{D45DCD7F-5009-4063-A148-8CFC1AC1390C}" destId="{56A12D6E-5067-4A39-84BF-45810A8F4DD2}" srcOrd="0" destOrd="0" parTransId="{FAE613A5-8396-44C0-98F2-0A40CDD14F33}" sibTransId="{E23AB173-D572-4B0A-8B8B-D407EF49ED4D}"/>
    <dgm:cxn modelId="{B48D6C5D-DAF9-4858-9875-1082B370E627}" type="presOf" srcId="{60486AF3-B4A4-49B0-AE04-071ABD6577DA}" destId="{9CF213DD-6A90-4CC7-B644-146CBDE80292}" srcOrd="0" destOrd="0" presId="urn:microsoft.com/office/officeart/2005/8/layout/chevron2"/>
    <dgm:cxn modelId="{6B5850A0-7C60-4D02-85EB-E1021D175432}" type="presOf" srcId="{D45DCD7F-5009-4063-A148-8CFC1AC1390C}" destId="{872096C2-17F5-4CF8-AC22-FB3DF5AEC884}" srcOrd="0" destOrd="0" presId="urn:microsoft.com/office/officeart/2005/8/layout/chevron2"/>
    <dgm:cxn modelId="{589EF2A7-70E3-46D9-8293-EB71FACE14F8}" type="presOf" srcId="{56A12D6E-5067-4A39-84BF-45810A8F4DD2}" destId="{8372CBB2-299F-47B6-8004-92816836F0E9}" srcOrd="0" destOrd="0" presId="urn:microsoft.com/office/officeart/2005/8/layout/chevron2"/>
    <dgm:cxn modelId="{708DC31D-9762-4D94-BF85-E452A5852161}" type="presOf" srcId="{CBD7BCC8-35A8-44F8-B32A-2E9F1D8A4CBA}" destId="{998A9BF2-5A5A-42C3-9760-C1C99A231D84}" srcOrd="0" destOrd="0" presId="urn:microsoft.com/office/officeart/2005/8/layout/chevron2"/>
    <dgm:cxn modelId="{E43FF4C3-4B0E-4F9B-958C-1F17BFF1AD74}" srcId="{D45DCD7F-5009-4063-A148-8CFC1AC1390C}" destId="{18F8AF61-0F9C-4B4A-BC1A-EF6AA0866FBD}" srcOrd="1" destOrd="0" parTransId="{180294F4-F00C-4BCB-B160-7F799818798C}" sibTransId="{484CF0BD-FB55-4857-AFDB-001A43D8C7BC}"/>
    <dgm:cxn modelId="{9082DB85-8318-4B19-A22C-8022470603E1}" type="presOf" srcId="{18F8AF61-0F9C-4B4A-BC1A-EF6AA0866FBD}" destId="{8372CBB2-299F-47B6-8004-92816836F0E9}" srcOrd="0" destOrd="1" presId="urn:microsoft.com/office/officeart/2005/8/layout/chevron2"/>
    <dgm:cxn modelId="{77EEB4AA-0869-4F05-A6D4-2C3B4D745752}" type="presOf" srcId="{D121E953-48A8-46F6-886D-34D78EF26947}" destId="{5634093E-461F-45DB-857F-38DA5AB24F69}" srcOrd="0" destOrd="1" presId="urn:microsoft.com/office/officeart/2005/8/layout/chevron2"/>
    <dgm:cxn modelId="{A28227CF-13A9-42BD-8BF5-54F73FE807B2}" type="presParOf" srcId="{998A9BF2-5A5A-42C3-9760-C1C99A231D84}" destId="{64711588-5209-46B8-A2F8-FF5BAE08982B}" srcOrd="0" destOrd="0" presId="urn:microsoft.com/office/officeart/2005/8/layout/chevron2"/>
    <dgm:cxn modelId="{68DAD4EF-0FEA-4B4C-B451-551AE4D0EB7A}" type="presParOf" srcId="{64711588-5209-46B8-A2F8-FF5BAE08982B}" destId="{872096C2-17F5-4CF8-AC22-FB3DF5AEC884}" srcOrd="0" destOrd="0" presId="urn:microsoft.com/office/officeart/2005/8/layout/chevron2"/>
    <dgm:cxn modelId="{0780ED56-27A6-408A-9166-2F3E843FD848}" type="presParOf" srcId="{64711588-5209-46B8-A2F8-FF5BAE08982B}" destId="{8372CBB2-299F-47B6-8004-92816836F0E9}" srcOrd="1" destOrd="0" presId="urn:microsoft.com/office/officeart/2005/8/layout/chevron2"/>
    <dgm:cxn modelId="{082CA503-EEBF-4E30-8316-AEFC773481F8}" type="presParOf" srcId="{998A9BF2-5A5A-42C3-9760-C1C99A231D84}" destId="{5FBCADB8-6075-46A9-B209-41FE78EC7AB8}" srcOrd="1" destOrd="0" presId="urn:microsoft.com/office/officeart/2005/8/layout/chevron2"/>
    <dgm:cxn modelId="{54FD9805-E604-4699-A535-D515EE4A8D16}" type="presParOf" srcId="{998A9BF2-5A5A-42C3-9760-C1C99A231D84}" destId="{374D9AC6-60D7-49C6-85FD-EC226EC5C883}" srcOrd="2" destOrd="0" presId="urn:microsoft.com/office/officeart/2005/8/layout/chevron2"/>
    <dgm:cxn modelId="{B3A4637A-E985-48CB-8576-394CE75E2FF7}" type="presParOf" srcId="{374D9AC6-60D7-49C6-85FD-EC226EC5C883}" destId="{9CF213DD-6A90-4CC7-B644-146CBDE80292}" srcOrd="0" destOrd="0" presId="urn:microsoft.com/office/officeart/2005/8/layout/chevron2"/>
    <dgm:cxn modelId="{7484BC99-16E1-4BD0-ABEF-0F4E289931DD}" type="presParOf" srcId="{374D9AC6-60D7-49C6-85FD-EC226EC5C883}" destId="{B10A87C0-EAE1-4A0F-B692-0B114D121B23}" srcOrd="1" destOrd="0" presId="urn:microsoft.com/office/officeart/2005/8/layout/chevron2"/>
    <dgm:cxn modelId="{41BB8D35-7FB4-4350-A375-4FA18600078A}" type="presParOf" srcId="{998A9BF2-5A5A-42C3-9760-C1C99A231D84}" destId="{5364C02B-4EDE-4ED8-892E-D4B2F47EBA55}" srcOrd="3" destOrd="0" presId="urn:microsoft.com/office/officeart/2005/8/layout/chevron2"/>
    <dgm:cxn modelId="{FA09E467-DF41-4FF9-84D7-14C3C16A660A}" type="presParOf" srcId="{998A9BF2-5A5A-42C3-9760-C1C99A231D84}" destId="{AA0244FD-CC3A-494D-A989-23ED853688F6}" srcOrd="4" destOrd="0" presId="urn:microsoft.com/office/officeart/2005/8/layout/chevron2"/>
    <dgm:cxn modelId="{9FF6442E-E7D2-45E7-AB50-E6C587E45618}" type="presParOf" srcId="{AA0244FD-CC3A-494D-A989-23ED853688F6}" destId="{1CBFB4A8-B1B1-4D69-9D7A-52DE0F818839}" srcOrd="0" destOrd="0" presId="urn:microsoft.com/office/officeart/2005/8/layout/chevron2"/>
    <dgm:cxn modelId="{565A796B-8C2D-42F9-B85C-BF8AF1FDE4BF}" type="presParOf" srcId="{AA0244FD-CC3A-494D-A989-23ED853688F6}" destId="{5634093E-461F-45DB-857F-38DA5AB24F6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B721E0C-A78E-4DAE-8931-FE1DB661F35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E2B5D32-4765-4326-B600-7DF46288F536}">
      <dgm:prSet phldrT="[Текст]" custT="1"/>
      <dgm:spPr/>
      <dgm:t>
        <a:bodyPr/>
        <a:lstStyle/>
        <a:p>
          <a:r>
            <a:rPr lang="uk-UA" sz="1900" dirty="0" smtClean="0"/>
            <a:t>В 2014 році відкрито спортивний майданчик  для ігрових видів спорту зі штучним покриттям. Сума вкладених коштів складає 400 тис. грн.</a:t>
          </a:r>
          <a:endParaRPr lang="ru-RU" sz="1900" dirty="0">
            <a:solidFill>
              <a:schemeClr val="bg1"/>
            </a:solidFill>
          </a:endParaRPr>
        </a:p>
      </dgm:t>
    </dgm:pt>
    <dgm:pt modelId="{8CCB80BD-32B1-49DB-BE81-914526F92D99}" type="parTrans" cxnId="{147DD55D-B3E0-48D8-AEC6-5AFA9D5A519C}">
      <dgm:prSet/>
      <dgm:spPr/>
      <dgm:t>
        <a:bodyPr/>
        <a:lstStyle/>
        <a:p>
          <a:endParaRPr lang="ru-RU"/>
        </a:p>
      </dgm:t>
    </dgm:pt>
    <dgm:pt modelId="{67FF32F4-1B28-410B-9978-2E3CA715D69A}" type="sibTrans" cxnId="{147DD55D-B3E0-48D8-AEC6-5AFA9D5A519C}">
      <dgm:prSet/>
      <dgm:spPr/>
      <dgm:t>
        <a:bodyPr/>
        <a:lstStyle/>
        <a:p>
          <a:endParaRPr lang="ru-RU"/>
        </a:p>
      </dgm:t>
    </dgm:pt>
    <dgm:pt modelId="{63B7FAF3-7605-4D36-9CA6-E282C071ED39}">
      <dgm:prSet phldrT="[Текст]" custT="1"/>
      <dgm:spPr/>
      <dgm:t>
        <a:bodyPr/>
        <a:lstStyle/>
        <a:p>
          <a:r>
            <a:rPr lang="uk-UA" sz="2000" dirty="0" smtClean="0"/>
            <a:t>50 тис. грн. з міського бюджету використано на ремонт стадіону </a:t>
          </a:r>
          <a:r>
            <a:rPr lang="uk-UA" sz="2000" dirty="0" err="1" smtClean="0"/>
            <a:t>“Авангард”</a:t>
          </a:r>
          <a:r>
            <a:rPr lang="uk-UA" sz="2000" dirty="0" smtClean="0"/>
            <a:t> (ремонт адміністративного приміщення, трибун та освітлення)</a:t>
          </a:r>
          <a:endParaRPr lang="ru-RU" sz="2000" dirty="0"/>
        </a:p>
      </dgm:t>
    </dgm:pt>
    <dgm:pt modelId="{7CF89D32-E98E-4DAC-8A7F-7519A11876BF}" type="parTrans" cxnId="{9689B86D-32A3-411B-BC9E-B978142D9976}">
      <dgm:prSet/>
      <dgm:spPr/>
      <dgm:t>
        <a:bodyPr/>
        <a:lstStyle/>
        <a:p>
          <a:endParaRPr lang="ru-RU"/>
        </a:p>
      </dgm:t>
    </dgm:pt>
    <dgm:pt modelId="{F75AD267-C98B-4B55-BB4E-7D0ED51F3BF4}" type="sibTrans" cxnId="{9689B86D-32A3-411B-BC9E-B978142D9976}">
      <dgm:prSet/>
      <dgm:spPr/>
      <dgm:t>
        <a:bodyPr/>
        <a:lstStyle/>
        <a:p>
          <a:endParaRPr lang="ru-RU"/>
        </a:p>
      </dgm:t>
    </dgm:pt>
    <dgm:pt modelId="{E3FADB03-86F7-4FC8-BBBA-8DFADCBE975B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bg1"/>
              </a:solidFill>
            </a:rPr>
            <a:t>У квітні 2014 року місто відвідав </a:t>
          </a:r>
          <a:r>
            <a:rPr lang="uk-UA" sz="2000" dirty="0" smtClean="0"/>
            <a:t>Чемпіон світу та бронзовий призер олімпійських ігор у Лондоні Тарас </a:t>
          </a:r>
          <a:r>
            <a:rPr lang="uk-UA" sz="2000" dirty="0" err="1" smtClean="0"/>
            <a:t>Шелестюк</a:t>
          </a:r>
          <a:r>
            <a:rPr lang="uk-UA" sz="2000" dirty="0" smtClean="0"/>
            <a:t> </a:t>
          </a:r>
          <a:endParaRPr lang="ru-RU" sz="2000" dirty="0">
            <a:solidFill>
              <a:schemeClr val="bg1"/>
            </a:solidFill>
          </a:endParaRPr>
        </a:p>
      </dgm:t>
    </dgm:pt>
    <dgm:pt modelId="{2BB66880-ABBC-40FD-A8BB-BC07D68108F5}" type="sibTrans" cxnId="{029CC4EA-5FA1-42CF-A241-DA882E6BF2BF}">
      <dgm:prSet/>
      <dgm:spPr/>
      <dgm:t>
        <a:bodyPr/>
        <a:lstStyle/>
        <a:p>
          <a:endParaRPr lang="ru-RU"/>
        </a:p>
      </dgm:t>
    </dgm:pt>
    <dgm:pt modelId="{E3139BFE-B9B3-4599-BC90-669CE31920B1}" type="parTrans" cxnId="{029CC4EA-5FA1-42CF-A241-DA882E6BF2BF}">
      <dgm:prSet/>
      <dgm:spPr/>
      <dgm:t>
        <a:bodyPr/>
        <a:lstStyle/>
        <a:p>
          <a:endParaRPr lang="ru-RU"/>
        </a:p>
      </dgm:t>
    </dgm:pt>
    <dgm:pt modelId="{4D560020-E804-4C6D-A6D1-9DC94F2A8DD9}" type="pres">
      <dgm:prSet presAssocID="{3B721E0C-A78E-4DAE-8931-FE1DB661F35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E2D1AB3-0584-4E66-877E-3AED7625E98D}" type="pres">
      <dgm:prSet presAssocID="{E3FADB03-86F7-4FC8-BBBA-8DFADCBE975B}" presName="parentLin" presStyleCnt="0"/>
      <dgm:spPr/>
    </dgm:pt>
    <dgm:pt modelId="{C043D9C8-E749-4CC1-9F8C-1B4088133662}" type="pres">
      <dgm:prSet presAssocID="{E3FADB03-86F7-4FC8-BBBA-8DFADCBE975B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C21C12C1-603E-409D-99C4-94540ABDB827}" type="pres">
      <dgm:prSet presAssocID="{E3FADB03-86F7-4FC8-BBBA-8DFADCBE975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80B722-14D3-49CA-A0C3-1360E25DB664}" type="pres">
      <dgm:prSet presAssocID="{E3FADB03-86F7-4FC8-BBBA-8DFADCBE975B}" presName="negativeSpace" presStyleCnt="0"/>
      <dgm:spPr/>
    </dgm:pt>
    <dgm:pt modelId="{E624CCA5-A02A-42BB-A72C-9A09A41D339B}" type="pres">
      <dgm:prSet presAssocID="{E3FADB03-86F7-4FC8-BBBA-8DFADCBE975B}" presName="childText" presStyleLbl="conFgAcc1" presStyleIdx="0" presStyleCnt="3">
        <dgm:presLayoutVars>
          <dgm:bulletEnabled val="1"/>
        </dgm:presLayoutVars>
      </dgm:prSet>
      <dgm:spPr/>
    </dgm:pt>
    <dgm:pt modelId="{92C721D8-6145-4E52-8625-C5631BE446E9}" type="pres">
      <dgm:prSet presAssocID="{2BB66880-ABBC-40FD-A8BB-BC07D68108F5}" presName="spaceBetweenRectangles" presStyleCnt="0"/>
      <dgm:spPr/>
    </dgm:pt>
    <dgm:pt modelId="{FE03E5AC-34F6-422B-B682-7DB2587BE44F}" type="pres">
      <dgm:prSet presAssocID="{9E2B5D32-4765-4326-B600-7DF46288F536}" presName="parentLin" presStyleCnt="0"/>
      <dgm:spPr/>
    </dgm:pt>
    <dgm:pt modelId="{005D0351-DFA9-4BAF-865D-41ACD84FCDA6}" type="pres">
      <dgm:prSet presAssocID="{9E2B5D32-4765-4326-B600-7DF46288F536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46A28491-E971-4653-A6A3-67B69A318706}" type="pres">
      <dgm:prSet presAssocID="{9E2B5D32-4765-4326-B600-7DF46288F53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4F1F28-7CBA-4CCE-8B82-15A62326AFFD}" type="pres">
      <dgm:prSet presAssocID="{9E2B5D32-4765-4326-B600-7DF46288F536}" presName="negativeSpace" presStyleCnt="0"/>
      <dgm:spPr/>
    </dgm:pt>
    <dgm:pt modelId="{99000B90-329D-4509-98AE-08197E22B49F}" type="pres">
      <dgm:prSet presAssocID="{9E2B5D32-4765-4326-B600-7DF46288F536}" presName="childText" presStyleLbl="conFgAcc1" presStyleIdx="1" presStyleCnt="3">
        <dgm:presLayoutVars>
          <dgm:bulletEnabled val="1"/>
        </dgm:presLayoutVars>
      </dgm:prSet>
      <dgm:spPr/>
    </dgm:pt>
    <dgm:pt modelId="{F401CC0C-12E7-457F-9939-F24D2A37DCD3}" type="pres">
      <dgm:prSet presAssocID="{67FF32F4-1B28-410B-9978-2E3CA715D69A}" presName="spaceBetweenRectangles" presStyleCnt="0"/>
      <dgm:spPr/>
    </dgm:pt>
    <dgm:pt modelId="{C8445D1D-0149-4500-92BB-67C6848800BE}" type="pres">
      <dgm:prSet presAssocID="{63B7FAF3-7605-4D36-9CA6-E282C071ED39}" presName="parentLin" presStyleCnt="0"/>
      <dgm:spPr/>
    </dgm:pt>
    <dgm:pt modelId="{E57F678E-CDB0-44A9-AE17-C83E10DA571B}" type="pres">
      <dgm:prSet presAssocID="{63B7FAF3-7605-4D36-9CA6-E282C071ED39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42A3E8BF-B783-496A-9918-981E9472B374}" type="pres">
      <dgm:prSet presAssocID="{63B7FAF3-7605-4D36-9CA6-E282C071ED39}" presName="parentText" presStyleLbl="node1" presStyleIdx="2" presStyleCnt="3" custScaleY="1124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04A03C-EED7-450B-97BD-AC11CA8F0DE8}" type="pres">
      <dgm:prSet presAssocID="{63B7FAF3-7605-4D36-9CA6-E282C071ED39}" presName="negativeSpace" presStyleCnt="0"/>
      <dgm:spPr/>
    </dgm:pt>
    <dgm:pt modelId="{49D08952-8CEC-4AA0-9414-E1DBCFEC9FA5}" type="pres">
      <dgm:prSet presAssocID="{63B7FAF3-7605-4D36-9CA6-E282C071ED3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125A947-00F2-4FDD-AC5E-799B06C02277}" type="presOf" srcId="{9E2B5D32-4765-4326-B600-7DF46288F536}" destId="{005D0351-DFA9-4BAF-865D-41ACD84FCDA6}" srcOrd="0" destOrd="0" presId="urn:microsoft.com/office/officeart/2005/8/layout/list1"/>
    <dgm:cxn modelId="{9689B86D-32A3-411B-BC9E-B978142D9976}" srcId="{3B721E0C-A78E-4DAE-8931-FE1DB661F35E}" destId="{63B7FAF3-7605-4D36-9CA6-E282C071ED39}" srcOrd="2" destOrd="0" parTransId="{7CF89D32-E98E-4DAC-8A7F-7519A11876BF}" sibTransId="{F75AD267-C98B-4B55-BB4E-7D0ED51F3BF4}"/>
    <dgm:cxn modelId="{64F79A34-A6AB-44B8-BB44-BA4B04DB07B3}" type="presOf" srcId="{63B7FAF3-7605-4D36-9CA6-E282C071ED39}" destId="{42A3E8BF-B783-496A-9918-981E9472B374}" srcOrd="1" destOrd="0" presId="urn:microsoft.com/office/officeart/2005/8/layout/list1"/>
    <dgm:cxn modelId="{D2A40507-3119-411A-9B84-FEC007F0CC63}" type="presOf" srcId="{3B721E0C-A78E-4DAE-8931-FE1DB661F35E}" destId="{4D560020-E804-4C6D-A6D1-9DC94F2A8DD9}" srcOrd="0" destOrd="0" presId="urn:microsoft.com/office/officeart/2005/8/layout/list1"/>
    <dgm:cxn modelId="{BD79C4A1-E065-4F59-A7C0-67CA11C9CFE2}" type="presOf" srcId="{63B7FAF3-7605-4D36-9CA6-E282C071ED39}" destId="{E57F678E-CDB0-44A9-AE17-C83E10DA571B}" srcOrd="0" destOrd="0" presId="urn:microsoft.com/office/officeart/2005/8/layout/list1"/>
    <dgm:cxn modelId="{B51FDDE1-47C5-43C5-908A-5EA16AB5B7BC}" type="presOf" srcId="{E3FADB03-86F7-4FC8-BBBA-8DFADCBE975B}" destId="{C21C12C1-603E-409D-99C4-94540ABDB827}" srcOrd="1" destOrd="0" presId="urn:microsoft.com/office/officeart/2005/8/layout/list1"/>
    <dgm:cxn modelId="{B97BDE8C-8CBE-44C0-AC6D-8501DADAA673}" type="presOf" srcId="{E3FADB03-86F7-4FC8-BBBA-8DFADCBE975B}" destId="{C043D9C8-E749-4CC1-9F8C-1B4088133662}" srcOrd="0" destOrd="0" presId="urn:microsoft.com/office/officeart/2005/8/layout/list1"/>
    <dgm:cxn modelId="{029CC4EA-5FA1-42CF-A241-DA882E6BF2BF}" srcId="{3B721E0C-A78E-4DAE-8931-FE1DB661F35E}" destId="{E3FADB03-86F7-4FC8-BBBA-8DFADCBE975B}" srcOrd="0" destOrd="0" parTransId="{E3139BFE-B9B3-4599-BC90-669CE31920B1}" sibTransId="{2BB66880-ABBC-40FD-A8BB-BC07D68108F5}"/>
    <dgm:cxn modelId="{147DD55D-B3E0-48D8-AEC6-5AFA9D5A519C}" srcId="{3B721E0C-A78E-4DAE-8931-FE1DB661F35E}" destId="{9E2B5D32-4765-4326-B600-7DF46288F536}" srcOrd="1" destOrd="0" parTransId="{8CCB80BD-32B1-49DB-BE81-914526F92D99}" sibTransId="{67FF32F4-1B28-410B-9978-2E3CA715D69A}"/>
    <dgm:cxn modelId="{A6CCC190-722A-4DF1-9303-82133298C531}" type="presOf" srcId="{9E2B5D32-4765-4326-B600-7DF46288F536}" destId="{46A28491-E971-4653-A6A3-67B69A318706}" srcOrd="1" destOrd="0" presId="urn:microsoft.com/office/officeart/2005/8/layout/list1"/>
    <dgm:cxn modelId="{1674C9A2-B8E1-4C4B-9008-BDC05F0948C8}" type="presParOf" srcId="{4D560020-E804-4C6D-A6D1-9DC94F2A8DD9}" destId="{DE2D1AB3-0584-4E66-877E-3AED7625E98D}" srcOrd="0" destOrd="0" presId="urn:microsoft.com/office/officeart/2005/8/layout/list1"/>
    <dgm:cxn modelId="{CF0FE9FF-18BF-4B1C-AFEF-54F31D0DA1D2}" type="presParOf" srcId="{DE2D1AB3-0584-4E66-877E-3AED7625E98D}" destId="{C043D9C8-E749-4CC1-9F8C-1B4088133662}" srcOrd="0" destOrd="0" presId="urn:microsoft.com/office/officeart/2005/8/layout/list1"/>
    <dgm:cxn modelId="{2E09BA67-4036-4DCA-B89C-B849886540A3}" type="presParOf" srcId="{DE2D1AB3-0584-4E66-877E-3AED7625E98D}" destId="{C21C12C1-603E-409D-99C4-94540ABDB827}" srcOrd="1" destOrd="0" presId="urn:microsoft.com/office/officeart/2005/8/layout/list1"/>
    <dgm:cxn modelId="{E8FD2E6F-2D31-48B3-84EC-73522FF8E0D1}" type="presParOf" srcId="{4D560020-E804-4C6D-A6D1-9DC94F2A8DD9}" destId="{E080B722-14D3-49CA-A0C3-1360E25DB664}" srcOrd="1" destOrd="0" presId="urn:microsoft.com/office/officeart/2005/8/layout/list1"/>
    <dgm:cxn modelId="{FE0501C5-F13D-4FFC-B8BE-25734E88A58B}" type="presParOf" srcId="{4D560020-E804-4C6D-A6D1-9DC94F2A8DD9}" destId="{E624CCA5-A02A-42BB-A72C-9A09A41D339B}" srcOrd="2" destOrd="0" presId="urn:microsoft.com/office/officeart/2005/8/layout/list1"/>
    <dgm:cxn modelId="{9896E964-402C-4108-B4D7-EB51E562859C}" type="presParOf" srcId="{4D560020-E804-4C6D-A6D1-9DC94F2A8DD9}" destId="{92C721D8-6145-4E52-8625-C5631BE446E9}" srcOrd="3" destOrd="0" presId="urn:microsoft.com/office/officeart/2005/8/layout/list1"/>
    <dgm:cxn modelId="{DC5F063F-563B-4EF8-BE48-1519320DCEC1}" type="presParOf" srcId="{4D560020-E804-4C6D-A6D1-9DC94F2A8DD9}" destId="{FE03E5AC-34F6-422B-B682-7DB2587BE44F}" srcOrd="4" destOrd="0" presId="urn:microsoft.com/office/officeart/2005/8/layout/list1"/>
    <dgm:cxn modelId="{B9C7BB9C-064B-4143-801F-F83ED9EE7BEB}" type="presParOf" srcId="{FE03E5AC-34F6-422B-B682-7DB2587BE44F}" destId="{005D0351-DFA9-4BAF-865D-41ACD84FCDA6}" srcOrd="0" destOrd="0" presId="urn:microsoft.com/office/officeart/2005/8/layout/list1"/>
    <dgm:cxn modelId="{7D64588B-CEDD-44FF-B554-523702B67465}" type="presParOf" srcId="{FE03E5AC-34F6-422B-B682-7DB2587BE44F}" destId="{46A28491-E971-4653-A6A3-67B69A318706}" srcOrd="1" destOrd="0" presId="urn:microsoft.com/office/officeart/2005/8/layout/list1"/>
    <dgm:cxn modelId="{D4D45615-12A4-42A2-A816-8849D29E7C42}" type="presParOf" srcId="{4D560020-E804-4C6D-A6D1-9DC94F2A8DD9}" destId="{154F1F28-7CBA-4CCE-8B82-15A62326AFFD}" srcOrd="5" destOrd="0" presId="urn:microsoft.com/office/officeart/2005/8/layout/list1"/>
    <dgm:cxn modelId="{413BC651-0BAF-4151-9305-D6456CCD6AAE}" type="presParOf" srcId="{4D560020-E804-4C6D-A6D1-9DC94F2A8DD9}" destId="{99000B90-329D-4509-98AE-08197E22B49F}" srcOrd="6" destOrd="0" presId="urn:microsoft.com/office/officeart/2005/8/layout/list1"/>
    <dgm:cxn modelId="{F5CAA149-BA97-4B4B-A7ED-83FE3E16C5D3}" type="presParOf" srcId="{4D560020-E804-4C6D-A6D1-9DC94F2A8DD9}" destId="{F401CC0C-12E7-457F-9939-F24D2A37DCD3}" srcOrd="7" destOrd="0" presId="urn:microsoft.com/office/officeart/2005/8/layout/list1"/>
    <dgm:cxn modelId="{9650D6AC-E1CC-4E76-8258-3AADDE779C62}" type="presParOf" srcId="{4D560020-E804-4C6D-A6D1-9DC94F2A8DD9}" destId="{C8445D1D-0149-4500-92BB-67C6848800BE}" srcOrd="8" destOrd="0" presId="urn:microsoft.com/office/officeart/2005/8/layout/list1"/>
    <dgm:cxn modelId="{AFB95F95-37C4-4371-8455-334BB5D93DAB}" type="presParOf" srcId="{C8445D1D-0149-4500-92BB-67C6848800BE}" destId="{E57F678E-CDB0-44A9-AE17-C83E10DA571B}" srcOrd="0" destOrd="0" presId="urn:microsoft.com/office/officeart/2005/8/layout/list1"/>
    <dgm:cxn modelId="{056B401B-582E-491C-BFC0-78DA73CDA218}" type="presParOf" srcId="{C8445D1D-0149-4500-92BB-67C6848800BE}" destId="{42A3E8BF-B783-496A-9918-981E9472B374}" srcOrd="1" destOrd="0" presId="urn:microsoft.com/office/officeart/2005/8/layout/list1"/>
    <dgm:cxn modelId="{C551B0F9-9D2D-4DB9-B77A-57376DC579C5}" type="presParOf" srcId="{4D560020-E804-4C6D-A6D1-9DC94F2A8DD9}" destId="{4E04A03C-EED7-450B-97BD-AC11CA8F0DE8}" srcOrd="9" destOrd="0" presId="urn:microsoft.com/office/officeart/2005/8/layout/list1"/>
    <dgm:cxn modelId="{43A93EF7-3EB8-4C8C-97DE-5A3217A7C88F}" type="presParOf" srcId="{4D560020-E804-4C6D-A6D1-9DC94F2A8DD9}" destId="{49D08952-8CEC-4AA0-9414-E1DBCFEC9FA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674B4E3-42A9-485D-B42A-FBC152396C30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805F6FC7-8BAA-4C84-ABB6-2791C27B07CE}">
      <dgm:prSet phldrT="[Текст]" custT="1"/>
      <dgm:spPr/>
      <dgm:t>
        <a:bodyPr/>
        <a:lstStyle/>
        <a:p>
          <a:r>
            <a:rPr lang="ru-RU" sz="2000" dirty="0" err="1" smtClean="0"/>
            <a:t>Молодіжна</a:t>
          </a:r>
          <a:r>
            <a:rPr lang="ru-RU" sz="2000" dirty="0" smtClean="0"/>
            <a:t> </a:t>
          </a:r>
          <a:r>
            <a:rPr lang="ru-RU" sz="2000" dirty="0" err="1" smtClean="0"/>
            <a:t>громадська</a:t>
          </a:r>
          <a:r>
            <a:rPr lang="ru-RU" sz="2000" dirty="0" smtClean="0"/>
            <a:t> </a:t>
          </a:r>
          <a:r>
            <a:rPr lang="ru-RU" sz="2000" dirty="0" err="1" smtClean="0"/>
            <a:t>організація</a:t>
          </a:r>
          <a:r>
            <a:rPr lang="ru-RU" sz="2000" dirty="0" smtClean="0"/>
            <a:t> «</a:t>
          </a:r>
          <a:r>
            <a:rPr lang="ru-RU" sz="2000" dirty="0" err="1" smtClean="0"/>
            <a:t>Червоні</a:t>
          </a:r>
          <a:r>
            <a:rPr lang="ru-RU" sz="2000" dirty="0" smtClean="0"/>
            <a:t> </a:t>
          </a:r>
          <a:r>
            <a:rPr lang="ru-RU" sz="2000" dirty="0" err="1" smtClean="0"/>
            <a:t>вітрила</a:t>
          </a:r>
          <a:r>
            <a:rPr lang="ru-RU" sz="2000" dirty="0" smtClean="0"/>
            <a:t>»</a:t>
          </a:r>
          <a:endParaRPr lang="ru-RU" sz="2000" dirty="0"/>
        </a:p>
      </dgm:t>
    </dgm:pt>
    <dgm:pt modelId="{256E8CCA-95E1-453C-915E-80D0895F376E}" type="parTrans" cxnId="{8099FB0E-3DBE-4140-B3BA-B1845D48FA39}">
      <dgm:prSet/>
      <dgm:spPr/>
      <dgm:t>
        <a:bodyPr/>
        <a:lstStyle/>
        <a:p>
          <a:endParaRPr lang="ru-RU"/>
        </a:p>
      </dgm:t>
    </dgm:pt>
    <dgm:pt modelId="{5C332826-9ED8-46BF-9A0D-E7B5205BD1DA}" type="sibTrans" cxnId="{8099FB0E-3DBE-4140-B3BA-B1845D48FA39}">
      <dgm:prSet/>
      <dgm:spPr/>
      <dgm:t>
        <a:bodyPr/>
        <a:lstStyle/>
        <a:p>
          <a:endParaRPr lang="ru-RU"/>
        </a:p>
      </dgm:t>
    </dgm:pt>
    <dgm:pt modelId="{89F7AE6B-8350-4F7D-B73A-A3A2C8C4D166}">
      <dgm:prSet phldrT="[Текст]" custT="1"/>
      <dgm:spPr/>
      <dgm:t>
        <a:bodyPr/>
        <a:lstStyle/>
        <a:p>
          <a:r>
            <a:rPr lang="ru-RU" sz="2000" dirty="0" err="1" smtClean="0"/>
            <a:t>Молодіжна</a:t>
          </a:r>
          <a:r>
            <a:rPr lang="ru-RU" sz="2000" dirty="0" smtClean="0"/>
            <a:t> </a:t>
          </a:r>
          <a:r>
            <a:rPr lang="ru-RU" sz="2000" dirty="0" err="1" smtClean="0"/>
            <a:t>громадська</a:t>
          </a:r>
          <a:r>
            <a:rPr lang="ru-RU" sz="2000" dirty="0" smtClean="0"/>
            <a:t> </a:t>
          </a:r>
          <a:r>
            <a:rPr lang="ru-RU" sz="2000" dirty="0" err="1" smtClean="0"/>
            <a:t>організація</a:t>
          </a:r>
          <a:r>
            <a:rPr lang="ru-RU" sz="2000" dirty="0" smtClean="0"/>
            <a:t> </a:t>
          </a:r>
          <a:r>
            <a:rPr lang="ru-RU" sz="2000" dirty="0" err="1" smtClean="0"/>
            <a:t>волонтерів</a:t>
          </a:r>
          <a:r>
            <a:rPr lang="ru-RU" sz="2000" dirty="0" smtClean="0"/>
            <a:t> «Пульс»</a:t>
          </a:r>
          <a:endParaRPr lang="ru-RU" sz="2000" dirty="0"/>
        </a:p>
      </dgm:t>
    </dgm:pt>
    <dgm:pt modelId="{CDBF3E17-082C-41D8-ADDC-5F7CC5A53BD0}" type="parTrans" cxnId="{C142F673-74D9-4263-8FB8-CF5DA3B57D5A}">
      <dgm:prSet/>
      <dgm:spPr/>
      <dgm:t>
        <a:bodyPr/>
        <a:lstStyle/>
        <a:p>
          <a:endParaRPr lang="ru-RU"/>
        </a:p>
      </dgm:t>
    </dgm:pt>
    <dgm:pt modelId="{D8807B74-47C2-4ECB-B9E0-05C3EA61734D}" type="sibTrans" cxnId="{C142F673-74D9-4263-8FB8-CF5DA3B57D5A}">
      <dgm:prSet/>
      <dgm:spPr/>
      <dgm:t>
        <a:bodyPr/>
        <a:lstStyle/>
        <a:p>
          <a:endParaRPr lang="ru-RU"/>
        </a:p>
      </dgm:t>
    </dgm:pt>
    <dgm:pt modelId="{56438F46-AA0F-4234-9A53-3A038C58734F}">
      <dgm:prSet phldrT="[Текст]"/>
      <dgm:spPr/>
      <dgm:t>
        <a:bodyPr/>
        <a:lstStyle/>
        <a:p>
          <a:r>
            <a:rPr lang="ru-RU" dirty="0" err="1" smtClean="0"/>
            <a:t>Молодіжна</a:t>
          </a:r>
          <a:r>
            <a:rPr lang="ru-RU" dirty="0" smtClean="0"/>
            <a:t> </a:t>
          </a:r>
          <a:r>
            <a:rPr lang="ru-RU" dirty="0" err="1" smtClean="0"/>
            <a:t>громадська</a:t>
          </a:r>
          <a:r>
            <a:rPr lang="ru-RU" dirty="0" smtClean="0"/>
            <a:t> рада</a:t>
          </a:r>
          <a:endParaRPr lang="ru-RU" dirty="0"/>
        </a:p>
      </dgm:t>
    </dgm:pt>
    <dgm:pt modelId="{2F866134-7BCF-4D99-972A-36C5F4D97C6B}" type="parTrans" cxnId="{1F8D2DCF-09B7-4F2E-8997-DF6C81A6F415}">
      <dgm:prSet/>
      <dgm:spPr/>
      <dgm:t>
        <a:bodyPr/>
        <a:lstStyle/>
        <a:p>
          <a:endParaRPr lang="ru-RU"/>
        </a:p>
      </dgm:t>
    </dgm:pt>
    <dgm:pt modelId="{B7DB5AE1-D90C-4F41-8B23-BD76A106087E}" type="sibTrans" cxnId="{1F8D2DCF-09B7-4F2E-8997-DF6C81A6F415}">
      <dgm:prSet/>
      <dgm:spPr/>
      <dgm:t>
        <a:bodyPr/>
        <a:lstStyle/>
        <a:p>
          <a:endParaRPr lang="ru-RU"/>
        </a:p>
      </dgm:t>
    </dgm:pt>
    <dgm:pt modelId="{90ADC0C8-2CAE-4D1A-81F6-D723652ED65D}">
      <dgm:prSet/>
      <dgm:spPr/>
      <dgm:t>
        <a:bodyPr/>
        <a:lstStyle/>
        <a:p>
          <a:r>
            <a:rPr lang="ru-RU" dirty="0" smtClean="0"/>
            <a:t>Рада </a:t>
          </a:r>
          <a:r>
            <a:rPr lang="ru-RU" dirty="0" err="1" smtClean="0"/>
            <a:t>старшокласників</a:t>
          </a:r>
          <a:endParaRPr lang="ru-RU" dirty="0"/>
        </a:p>
      </dgm:t>
    </dgm:pt>
    <dgm:pt modelId="{C126C8A3-3A48-432A-8A76-6265C8BDFA9A}" type="parTrans" cxnId="{DC4AD5FD-D450-4514-A1AA-7FB41BC71DFA}">
      <dgm:prSet/>
      <dgm:spPr/>
      <dgm:t>
        <a:bodyPr/>
        <a:lstStyle/>
        <a:p>
          <a:endParaRPr lang="ru-RU"/>
        </a:p>
      </dgm:t>
    </dgm:pt>
    <dgm:pt modelId="{DB180D07-006B-4C0E-AC0E-14771D737AD9}" type="sibTrans" cxnId="{DC4AD5FD-D450-4514-A1AA-7FB41BC71DFA}">
      <dgm:prSet/>
      <dgm:spPr/>
      <dgm:t>
        <a:bodyPr/>
        <a:lstStyle/>
        <a:p>
          <a:endParaRPr lang="ru-RU"/>
        </a:p>
      </dgm:t>
    </dgm:pt>
    <dgm:pt modelId="{062CD497-5E96-4E07-A83A-21A0AB1F7446}">
      <dgm:prSet/>
      <dgm:spPr/>
      <dgm:t>
        <a:bodyPr/>
        <a:lstStyle/>
        <a:p>
          <a:r>
            <a:rPr lang="ru-RU" smtClean="0"/>
            <a:t>Дебатний та євро клуби</a:t>
          </a:r>
          <a:endParaRPr lang="ru-RU" dirty="0"/>
        </a:p>
      </dgm:t>
    </dgm:pt>
    <dgm:pt modelId="{E4C3FF4A-D705-404F-A806-F4E1D088548E}" type="parTrans" cxnId="{8045206F-8A30-4537-8398-DEC17700DA66}">
      <dgm:prSet/>
      <dgm:spPr/>
      <dgm:t>
        <a:bodyPr/>
        <a:lstStyle/>
        <a:p>
          <a:endParaRPr lang="ru-RU"/>
        </a:p>
      </dgm:t>
    </dgm:pt>
    <dgm:pt modelId="{7C13B31C-F3FC-4664-A28E-25B6F6D962AA}" type="sibTrans" cxnId="{8045206F-8A30-4537-8398-DEC17700DA66}">
      <dgm:prSet/>
      <dgm:spPr/>
      <dgm:t>
        <a:bodyPr/>
        <a:lstStyle/>
        <a:p>
          <a:endParaRPr lang="ru-RU"/>
        </a:p>
      </dgm:t>
    </dgm:pt>
    <dgm:pt modelId="{2082368A-5458-4C2C-BBCA-5D70C0CF17B6}" type="pres">
      <dgm:prSet presAssocID="{8674B4E3-42A9-485D-B42A-FBC152396C30}" presName="linearFlow" presStyleCnt="0">
        <dgm:presLayoutVars>
          <dgm:dir/>
          <dgm:resizeHandles val="exact"/>
        </dgm:presLayoutVars>
      </dgm:prSet>
      <dgm:spPr/>
    </dgm:pt>
    <dgm:pt modelId="{A1F09DD2-7B86-41BE-9463-103F58515641}" type="pres">
      <dgm:prSet presAssocID="{805F6FC7-8BAA-4C84-ABB6-2791C27B07CE}" presName="composite" presStyleCnt="0"/>
      <dgm:spPr/>
    </dgm:pt>
    <dgm:pt modelId="{7851D77C-3D8B-428A-B0C0-9C02BD0A4AD9}" type="pres">
      <dgm:prSet presAssocID="{805F6FC7-8BAA-4C84-ABB6-2791C27B07CE}" presName="imgShp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/>
            </a:extLst>
          </a:blip>
          <a:srcRect/>
          <a:stretch>
            <a:fillRect l="-17000" r="-17000"/>
          </a:stretch>
        </a:blipFill>
      </dgm:spPr>
    </dgm:pt>
    <dgm:pt modelId="{71CE4ED4-CBE1-4556-B7C1-9F0BB75C10ED}" type="pres">
      <dgm:prSet presAssocID="{805F6FC7-8BAA-4C84-ABB6-2791C27B07CE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2638A4-155C-4A35-AD71-C584763D21F7}" type="pres">
      <dgm:prSet presAssocID="{5C332826-9ED8-46BF-9A0D-E7B5205BD1DA}" presName="spacing" presStyleCnt="0"/>
      <dgm:spPr/>
    </dgm:pt>
    <dgm:pt modelId="{63542526-C24C-4B80-8AB2-E783E609961A}" type="pres">
      <dgm:prSet presAssocID="{89F7AE6B-8350-4F7D-B73A-A3A2C8C4D166}" presName="composite" presStyleCnt="0"/>
      <dgm:spPr/>
    </dgm:pt>
    <dgm:pt modelId="{4E3FA819-EBD3-41EC-8F50-39D80C142E14}" type="pres">
      <dgm:prSet presAssocID="{89F7AE6B-8350-4F7D-B73A-A3A2C8C4D166}" presName="imgShp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/>
            </a:extLst>
          </a:blip>
          <a:srcRect/>
          <a:stretch>
            <a:fillRect l="-17000" r="-17000"/>
          </a:stretch>
        </a:blipFill>
      </dgm:spPr>
    </dgm:pt>
    <dgm:pt modelId="{A75448F5-96F5-4590-A13C-523F7EDDBCB6}" type="pres">
      <dgm:prSet presAssocID="{89F7AE6B-8350-4F7D-B73A-A3A2C8C4D166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9EF965-3CA9-4E76-925B-E9A672B02CD5}" type="pres">
      <dgm:prSet presAssocID="{D8807B74-47C2-4ECB-B9E0-05C3EA61734D}" presName="spacing" presStyleCnt="0"/>
      <dgm:spPr/>
    </dgm:pt>
    <dgm:pt modelId="{33672232-A627-4CFC-9953-1E2BAACDD0E2}" type="pres">
      <dgm:prSet presAssocID="{56438F46-AA0F-4234-9A53-3A038C58734F}" presName="composite" presStyleCnt="0"/>
      <dgm:spPr/>
    </dgm:pt>
    <dgm:pt modelId="{5A19F986-1E62-44D1-9C5F-E3395F6E2166}" type="pres">
      <dgm:prSet presAssocID="{56438F46-AA0F-4234-9A53-3A038C58734F}" presName="imgShp" presStyleLbl="f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/>
            </a:extLst>
          </a:blip>
          <a:srcRect/>
          <a:stretch>
            <a:fillRect l="-36000" r="-36000"/>
          </a:stretch>
        </a:blipFill>
      </dgm:spPr>
    </dgm:pt>
    <dgm:pt modelId="{BE17E593-0D22-4AC6-BFD1-EBB47AE10C5C}" type="pres">
      <dgm:prSet presAssocID="{56438F46-AA0F-4234-9A53-3A038C58734F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8BDFDE-D726-466F-A4D6-13AD108B00D4}" type="pres">
      <dgm:prSet presAssocID="{B7DB5AE1-D90C-4F41-8B23-BD76A106087E}" presName="spacing" presStyleCnt="0"/>
      <dgm:spPr/>
    </dgm:pt>
    <dgm:pt modelId="{BA6AAAAC-BCBE-4911-9486-511A52106CEF}" type="pres">
      <dgm:prSet presAssocID="{90ADC0C8-2CAE-4D1A-81F6-D723652ED65D}" presName="composite" presStyleCnt="0"/>
      <dgm:spPr/>
    </dgm:pt>
    <dgm:pt modelId="{0C49243E-F9FE-4D70-B8BA-AA4CB8DA2327}" type="pres">
      <dgm:prSet presAssocID="{90ADC0C8-2CAE-4D1A-81F6-D723652ED65D}" presName="imgShp" presStyleLbl="f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/>
            </a:extLst>
          </a:blip>
          <a:srcRect/>
          <a:stretch>
            <a:fillRect l="-17000" r="-17000"/>
          </a:stretch>
        </a:blipFill>
      </dgm:spPr>
    </dgm:pt>
    <dgm:pt modelId="{AFBB7D4B-EB6A-4AAE-B26C-B693D0CB9CD0}" type="pres">
      <dgm:prSet presAssocID="{90ADC0C8-2CAE-4D1A-81F6-D723652ED65D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E49BC7-E8CF-424B-8283-80586704C312}" type="pres">
      <dgm:prSet presAssocID="{DB180D07-006B-4C0E-AC0E-14771D737AD9}" presName="spacing" presStyleCnt="0"/>
      <dgm:spPr/>
    </dgm:pt>
    <dgm:pt modelId="{CE953CD7-F26E-422F-A05C-93FF7D56CE8A}" type="pres">
      <dgm:prSet presAssocID="{062CD497-5E96-4E07-A83A-21A0AB1F7446}" presName="composite" presStyleCnt="0"/>
      <dgm:spPr/>
    </dgm:pt>
    <dgm:pt modelId="{0FF359C3-D0BC-47BF-956A-5ADC649FE913}" type="pres">
      <dgm:prSet presAssocID="{062CD497-5E96-4E07-A83A-21A0AB1F7446}" presName="imgShp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51572794-EAEC-4C1D-97D1-C2E29D8FEFC7}" type="pres">
      <dgm:prSet presAssocID="{062CD497-5E96-4E07-A83A-21A0AB1F7446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8D2DCF-09B7-4F2E-8997-DF6C81A6F415}" srcId="{8674B4E3-42A9-485D-B42A-FBC152396C30}" destId="{56438F46-AA0F-4234-9A53-3A038C58734F}" srcOrd="2" destOrd="0" parTransId="{2F866134-7BCF-4D99-972A-36C5F4D97C6B}" sibTransId="{B7DB5AE1-D90C-4F41-8B23-BD76A106087E}"/>
    <dgm:cxn modelId="{D009C0D1-54D6-4A17-B990-F92A01A5A3DC}" type="presOf" srcId="{8674B4E3-42A9-485D-B42A-FBC152396C30}" destId="{2082368A-5458-4C2C-BBCA-5D70C0CF17B6}" srcOrd="0" destOrd="0" presId="urn:microsoft.com/office/officeart/2005/8/layout/vList3#1"/>
    <dgm:cxn modelId="{C142F673-74D9-4263-8FB8-CF5DA3B57D5A}" srcId="{8674B4E3-42A9-485D-B42A-FBC152396C30}" destId="{89F7AE6B-8350-4F7D-B73A-A3A2C8C4D166}" srcOrd="1" destOrd="0" parTransId="{CDBF3E17-082C-41D8-ADDC-5F7CC5A53BD0}" sibTransId="{D8807B74-47C2-4ECB-B9E0-05C3EA61734D}"/>
    <dgm:cxn modelId="{63828902-6C17-4EDC-865D-EC6C7178AE80}" type="presOf" srcId="{90ADC0C8-2CAE-4D1A-81F6-D723652ED65D}" destId="{AFBB7D4B-EB6A-4AAE-B26C-B693D0CB9CD0}" srcOrd="0" destOrd="0" presId="urn:microsoft.com/office/officeart/2005/8/layout/vList3#1"/>
    <dgm:cxn modelId="{2A298F52-286F-4986-ADFF-86E5C29E8140}" type="presOf" srcId="{062CD497-5E96-4E07-A83A-21A0AB1F7446}" destId="{51572794-EAEC-4C1D-97D1-C2E29D8FEFC7}" srcOrd="0" destOrd="0" presId="urn:microsoft.com/office/officeart/2005/8/layout/vList3#1"/>
    <dgm:cxn modelId="{B14F75CE-3251-45F3-9278-D7C798FE936F}" type="presOf" srcId="{89F7AE6B-8350-4F7D-B73A-A3A2C8C4D166}" destId="{A75448F5-96F5-4590-A13C-523F7EDDBCB6}" srcOrd="0" destOrd="0" presId="urn:microsoft.com/office/officeart/2005/8/layout/vList3#1"/>
    <dgm:cxn modelId="{994D6B72-07E3-4CF4-84AA-B8A72EFDF866}" type="presOf" srcId="{56438F46-AA0F-4234-9A53-3A038C58734F}" destId="{BE17E593-0D22-4AC6-BFD1-EBB47AE10C5C}" srcOrd="0" destOrd="0" presId="urn:microsoft.com/office/officeart/2005/8/layout/vList3#1"/>
    <dgm:cxn modelId="{DC4AD5FD-D450-4514-A1AA-7FB41BC71DFA}" srcId="{8674B4E3-42A9-485D-B42A-FBC152396C30}" destId="{90ADC0C8-2CAE-4D1A-81F6-D723652ED65D}" srcOrd="3" destOrd="0" parTransId="{C126C8A3-3A48-432A-8A76-6265C8BDFA9A}" sibTransId="{DB180D07-006B-4C0E-AC0E-14771D737AD9}"/>
    <dgm:cxn modelId="{8099FB0E-3DBE-4140-B3BA-B1845D48FA39}" srcId="{8674B4E3-42A9-485D-B42A-FBC152396C30}" destId="{805F6FC7-8BAA-4C84-ABB6-2791C27B07CE}" srcOrd="0" destOrd="0" parTransId="{256E8CCA-95E1-453C-915E-80D0895F376E}" sibTransId="{5C332826-9ED8-46BF-9A0D-E7B5205BD1DA}"/>
    <dgm:cxn modelId="{DEC279B6-147F-4056-81EF-7C9FB0FF5D1E}" type="presOf" srcId="{805F6FC7-8BAA-4C84-ABB6-2791C27B07CE}" destId="{71CE4ED4-CBE1-4556-B7C1-9F0BB75C10ED}" srcOrd="0" destOrd="0" presId="urn:microsoft.com/office/officeart/2005/8/layout/vList3#1"/>
    <dgm:cxn modelId="{8045206F-8A30-4537-8398-DEC17700DA66}" srcId="{8674B4E3-42A9-485D-B42A-FBC152396C30}" destId="{062CD497-5E96-4E07-A83A-21A0AB1F7446}" srcOrd="4" destOrd="0" parTransId="{E4C3FF4A-D705-404F-A806-F4E1D088548E}" sibTransId="{7C13B31C-F3FC-4664-A28E-25B6F6D962AA}"/>
    <dgm:cxn modelId="{072B3E86-6FED-47A5-9477-D5DED48B5D72}" type="presParOf" srcId="{2082368A-5458-4C2C-BBCA-5D70C0CF17B6}" destId="{A1F09DD2-7B86-41BE-9463-103F58515641}" srcOrd="0" destOrd="0" presId="urn:microsoft.com/office/officeart/2005/8/layout/vList3#1"/>
    <dgm:cxn modelId="{9FE680D0-EE76-49B9-AE20-93DDCBAFDE5D}" type="presParOf" srcId="{A1F09DD2-7B86-41BE-9463-103F58515641}" destId="{7851D77C-3D8B-428A-B0C0-9C02BD0A4AD9}" srcOrd="0" destOrd="0" presId="urn:microsoft.com/office/officeart/2005/8/layout/vList3#1"/>
    <dgm:cxn modelId="{398BD311-4C4D-44BE-8AD7-9BFE04DFAC93}" type="presParOf" srcId="{A1F09DD2-7B86-41BE-9463-103F58515641}" destId="{71CE4ED4-CBE1-4556-B7C1-9F0BB75C10ED}" srcOrd="1" destOrd="0" presId="urn:microsoft.com/office/officeart/2005/8/layout/vList3#1"/>
    <dgm:cxn modelId="{94C0D2E6-009D-4448-B6DF-4D4D675A74CD}" type="presParOf" srcId="{2082368A-5458-4C2C-BBCA-5D70C0CF17B6}" destId="{132638A4-155C-4A35-AD71-C584763D21F7}" srcOrd="1" destOrd="0" presId="urn:microsoft.com/office/officeart/2005/8/layout/vList3#1"/>
    <dgm:cxn modelId="{B1E0B7A0-04EC-4B63-A26B-E3798E5D2790}" type="presParOf" srcId="{2082368A-5458-4C2C-BBCA-5D70C0CF17B6}" destId="{63542526-C24C-4B80-8AB2-E783E609961A}" srcOrd="2" destOrd="0" presId="urn:microsoft.com/office/officeart/2005/8/layout/vList3#1"/>
    <dgm:cxn modelId="{93C5352D-789E-4C3A-ADF8-DE59B3A1F5DA}" type="presParOf" srcId="{63542526-C24C-4B80-8AB2-E783E609961A}" destId="{4E3FA819-EBD3-41EC-8F50-39D80C142E14}" srcOrd="0" destOrd="0" presId="urn:microsoft.com/office/officeart/2005/8/layout/vList3#1"/>
    <dgm:cxn modelId="{120BE292-6F16-4102-B9AA-2491E744F4CD}" type="presParOf" srcId="{63542526-C24C-4B80-8AB2-E783E609961A}" destId="{A75448F5-96F5-4590-A13C-523F7EDDBCB6}" srcOrd="1" destOrd="0" presId="urn:microsoft.com/office/officeart/2005/8/layout/vList3#1"/>
    <dgm:cxn modelId="{3A268A00-815A-4A0B-835E-19DD0774E5C2}" type="presParOf" srcId="{2082368A-5458-4C2C-BBCA-5D70C0CF17B6}" destId="{299EF965-3CA9-4E76-925B-E9A672B02CD5}" srcOrd="3" destOrd="0" presId="urn:microsoft.com/office/officeart/2005/8/layout/vList3#1"/>
    <dgm:cxn modelId="{FFC95616-FC1C-41E2-9E79-ED051F49FDE6}" type="presParOf" srcId="{2082368A-5458-4C2C-BBCA-5D70C0CF17B6}" destId="{33672232-A627-4CFC-9953-1E2BAACDD0E2}" srcOrd="4" destOrd="0" presId="urn:microsoft.com/office/officeart/2005/8/layout/vList3#1"/>
    <dgm:cxn modelId="{7573C2E1-8135-4385-8E13-030599580A50}" type="presParOf" srcId="{33672232-A627-4CFC-9953-1E2BAACDD0E2}" destId="{5A19F986-1E62-44D1-9C5F-E3395F6E2166}" srcOrd="0" destOrd="0" presId="urn:microsoft.com/office/officeart/2005/8/layout/vList3#1"/>
    <dgm:cxn modelId="{255D8474-D6C5-4CC2-8BB6-19B0A569006B}" type="presParOf" srcId="{33672232-A627-4CFC-9953-1E2BAACDD0E2}" destId="{BE17E593-0D22-4AC6-BFD1-EBB47AE10C5C}" srcOrd="1" destOrd="0" presId="urn:microsoft.com/office/officeart/2005/8/layout/vList3#1"/>
    <dgm:cxn modelId="{3E6A6E93-965B-447A-8CD1-9759A119D780}" type="presParOf" srcId="{2082368A-5458-4C2C-BBCA-5D70C0CF17B6}" destId="{D58BDFDE-D726-466F-A4D6-13AD108B00D4}" srcOrd="5" destOrd="0" presId="urn:microsoft.com/office/officeart/2005/8/layout/vList3#1"/>
    <dgm:cxn modelId="{95CAAEE9-E90A-4EF7-A815-EC4D422E1D99}" type="presParOf" srcId="{2082368A-5458-4C2C-BBCA-5D70C0CF17B6}" destId="{BA6AAAAC-BCBE-4911-9486-511A52106CEF}" srcOrd="6" destOrd="0" presId="urn:microsoft.com/office/officeart/2005/8/layout/vList3#1"/>
    <dgm:cxn modelId="{7EDCB492-33A3-4AC7-8806-7F56D797E22F}" type="presParOf" srcId="{BA6AAAAC-BCBE-4911-9486-511A52106CEF}" destId="{0C49243E-F9FE-4D70-B8BA-AA4CB8DA2327}" srcOrd="0" destOrd="0" presId="urn:microsoft.com/office/officeart/2005/8/layout/vList3#1"/>
    <dgm:cxn modelId="{07E3C4A4-A45B-4231-BE9A-7448986586A3}" type="presParOf" srcId="{BA6AAAAC-BCBE-4911-9486-511A52106CEF}" destId="{AFBB7D4B-EB6A-4AAE-B26C-B693D0CB9CD0}" srcOrd="1" destOrd="0" presId="urn:microsoft.com/office/officeart/2005/8/layout/vList3#1"/>
    <dgm:cxn modelId="{01DB86A3-EF80-40CC-8F1C-AB58BCCB7400}" type="presParOf" srcId="{2082368A-5458-4C2C-BBCA-5D70C0CF17B6}" destId="{2FE49BC7-E8CF-424B-8283-80586704C312}" srcOrd="7" destOrd="0" presId="urn:microsoft.com/office/officeart/2005/8/layout/vList3#1"/>
    <dgm:cxn modelId="{8E9456B2-D197-43E7-84F8-8DB59A6C0DC4}" type="presParOf" srcId="{2082368A-5458-4C2C-BBCA-5D70C0CF17B6}" destId="{CE953CD7-F26E-422F-A05C-93FF7D56CE8A}" srcOrd="8" destOrd="0" presId="urn:microsoft.com/office/officeart/2005/8/layout/vList3#1"/>
    <dgm:cxn modelId="{049C60E9-D6AD-4E26-8780-5AECE7C92C65}" type="presParOf" srcId="{CE953CD7-F26E-422F-A05C-93FF7D56CE8A}" destId="{0FF359C3-D0BC-47BF-956A-5ADC649FE913}" srcOrd="0" destOrd="0" presId="urn:microsoft.com/office/officeart/2005/8/layout/vList3#1"/>
    <dgm:cxn modelId="{E1C5AF3D-8C8D-4E88-98D2-12637030B8C3}" type="presParOf" srcId="{CE953CD7-F26E-422F-A05C-93FF7D56CE8A}" destId="{51572794-EAEC-4C1D-97D1-C2E29D8FEFC7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B59EC10-DC37-47CB-80D0-62DAB3D8DD4A}" type="doc">
      <dgm:prSet loTypeId="urn:microsoft.com/office/officeart/2008/layout/VerticalCurvedLis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FC05A6C-E413-49C3-AB38-1945F0E378E0}">
      <dgm:prSet phldrT="[Текст]" custT="1"/>
      <dgm:spPr/>
      <dgm:t>
        <a:bodyPr/>
        <a:lstStyle/>
        <a:p>
          <a:r>
            <a:rPr lang="uk-UA" sz="1800" dirty="0" smtClean="0"/>
            <a:t>В громадських роботах </a:t>
          </a:r>
          <a:r>
            <a:rPr lang="ru-RU" sz="1800" dirty="0" err="1" smtClean="0"/>
            <a:t>прийняло</a:t>
          </a:r>
          <a:r>
            <a:rPr lang="ru-RU" sz="1800" dirty="0" smtClean="0"/>
            <a:t> участь 44 </a:t>
          </a:r>
          <a:r>
            <a:rPr lang="ru-RU" sz="1800" dirty="0" err="1" smtClean="0"/>
            <a:t>молодих</a:t>
          </a:r>
          <a:r>
            <a:rPr lang="ru-RU" sz="1800" dirty="0" smtClean="0"/>
            <a:t> </a:t>
          </a:r>
          <a:r>
            <a:rPr lang="ru-RU" sz="1800" dirty="0" err="1" smtClean="0"/>
            <a:t>осіб</a:t>
          </a:r>
          <a:r>
            <a:rPr lang="ru-RU" sz="1800" dirty="0" smtClean="0"/>
            <a:t>.</a:t>
          </a:r>
          <a:endParaRPr lang="ru-RU" sz="1800" dirty="0"/>
        </a:p>
      </dgm:t>
    </dgm:pt>
    <dgm:pt modelId="{39267471-DD1F-42C2-80DC-3880D43BE11E}" type="parTrans" cxnId="{E1016C40-F559-49B1-87C0-F7BB071DCFA6}">
      <dgm:prSet/>
      <dgm:spPr/>
      <dgm:t>
        <a:bodyPr/>
        <a:lstStyle/>
        <a:p>
          <a:endParaRPr lang="ru-RU" sz="1800"/>
        </a:p>
      </dgm:t>
    </dgm:pt>
    <dgm:pt modelId="{4B991767-72FD-40FA-A8D5-9D04AE2C8713}" type="sibTrans" cxnId="{E1016C40-F559-49B1-87C0-F7BB071DCFA6}">
      <dgm:prSet/>
      <dgm:spPr/>
      <dgm:t>
        <a:bodyPr/>
        <a:lstStyle/>
        <a:p>
          <a:endParaRPr lang="ru-RU" sz="1800"/>
        </a:p>
      </dgm:t>
    </dgm:pt>
    <dgm:pt modelId="{747B5550-05F1-4926-A1FC-F356F955CE91}">
      <dgm:prSet phldrT="[Текст]" custT="1"/>
      <dgm:spPr/>
      <dgm:t>
        <a:bodyPr/>
        <a:lstStyle/>
        <a:p>
          <a:r>
            <a:rPr lang="uk-UA" sz="1800" dirty="0" smtClean="0"/>
            <a:t>Проходили навчання, перенавчання та підвищення кваліфікації 210 молодих осіб.</a:t>
          </a:r>
          <a:endParaRPr lang="ru-RU" sz="1800" dirty="0"/>
        </a:p>
      </dgm:t>
    </dgm:pt>
    <dgm:pt modelId="{2B91E5D4-8074-4EA9-A448-D2736A8645A4}" type="parTrans" cxnId="{81B87ADE-CE80-4AB6-B6E4-E1A1DC6BD212}">
      <dgm:prSet/>
      <dgm:spPr/>
      <dgm:t>
        <a:bodyPr/>
        <a:lstStyle/>
        <a:p>
          <a:endParaRPr lang="ru-RU" sz="1800"/>
        </a:p>
      </dgm:t>
    </dgm:pt>
    <dgm:pt modelId="{E4170A0F-5457-4A88-B83B-71713B4F308F}" type="sibTrans" cxnId="{81B87ADE-CE80-4AB6-B6E4-E1A1DC6BD212}">
      <dgm:prSet/>
      <dgm:spPr/>
      <dgm:t>
        <a:bodyPr/>
        <a:lstStyle/>
        <a:p>
          <a:endParaRPr lang="ru-RU" sz="1800"/>
        </a:p>
      </dgm:t>
    </dgm:pt>
    <dgm:pt modelId="{BE58ADF2-75C3-4300-B439-62F741FED882}">
      <dgm:prSet phldrT="[Текст]" custT="1"/>
      <dgm:spPr/>
      <dgm:t>
        <a:bodyPr/>
        <a:lstStyle/>
        <a:p>
          <a:r>
            <a:rPr lang="ru-RU" sz="1800" dirty="0" err="1" smtClean="0"/>
            <a:t>Охоплено</a:t>
          </a:r>
          <a:r>
            <a:rPr lang="ru-RU" sz="1800" dirty="0" smtClean="0"/>
            <a:t> </a:t>
          </a:r>
          <a:r>
            <a:rPr lang="ru-RU" sz="1800" dirty="0" err="1" smtClean="0"/>
            <a:t>профорієнтаційними</a:t>
          </a:r>
          <a:r>
            <a:rPr lang="ru-RU" sz="1800" dirty="0" smtClean="0"/>
            <a:t> </a:t>
          </a:r>
          <a:r>
            <a:rPr lang="ru-RU" sz="1800" dirty="0" err="1" smtClean="0"/>
            <a:t>послугами</a:t>
          </a:r>
          <a:r>
            <a:rPr lang="ru-RU" sz="1800" dirty="0" smtClean="0"/>
            <a:t> 1094</a:t>
          </a:r>
          <a:r>
            <a:rPr lang="uk-UA" sz="1800" dirty="0" smtClean="0"/>
            <a:t> </a:t>
          </a:r>
          <a:r>
            <a:rPr lang="ru-RU" sz="1800" dirty="0" err="1" smtClean="0"/>
            <a:t>незайнятих</a:t>
          </a:r>
          <a:r>
            <a:rPr lang="ru-RU" sz="1800" dirty="0" smtClean="0"/>
            <a:t> </a:t>
          </a:r>
          <a:r>
            <a:rPr lang="ru-RU" sz="1800" dirty="0" err="1" smtClean="0"/>
            <a:t>громадян</a:t>
          </a:r>
          <a:r>
            <a:rPr lang="ru-RU" sz="1800" dirty="0" smtClean="0"/>
            <a:t> </a:t>
          </a:r>
          <a:r>
            <a:rPr lang="ru-RU" sz="1800" dirty="0" err="1" smtClean="0"/>
            <a:t>віком</a:t>
          </a:r>
          <a:r>
            <a:rPr lang="ru-RU" sz="1800" dirty="0" smtClean="0"/>
            <a:t> до 35 </a:t>
          </a:r>
          <a:r>
            <a:rPr lang="ru-RU" sz="1800" dirty="0" err="1" smtClean="0"/>
            <a:t>років</a:t>
          </a:r>
          <a:r>
            <a:rPr lang="ru-RU" sz="1800" dirty="0" smtClean="0"/>
            <a:t>.</a:t>
          </a:r>
          <a:endParaRPr lang="ru-RU" sz="1800" dirty="0"/>
        </a:p>
      </dgm:t>
    </dgm:pt>
    <dgm:pt modelId="{BE07E95E-518F-40F8-8C1D-F2A0D0D584C3}" type="parTrans" cxnId="{CF1D4AC2-B0C3-44E0-A159-CBFEF391647C}">
      <dgm:prSet/>
      <dgm:spPr/>
      <dgm:t>
        <a:bodyPr/>
        <a:lstStyle/>
        <a:p>
          <a:endParaRPr lang="ru-RU" sz="1800"/>
        </a:p>
      </dgm:t>
    </dgm:pt>
    <dgm:pt modelId="{9ADE2188-C4F2-4BD5-A646-7A2D2013F142}" type="sibTrans" cxnId="{CF1D4AC2-B0C3-44E0-A159-CBFEF391647C}">
      <dgm:prSet/>
      <dgm:spPr/>
      <dgm:t>
        <a:bodyPr/>
        <a:lstStyle/>
        <a:p>
          <a:endParaRPr lang="ru-RU" sz="1800"/>
        </a:p>
      </dgm:t>
    </dgm:pt>
    <dgm:pt modelId="{2DF2D258-05B7-497A-A9FD-312F332AAF9B}">
      <dgm:prSet custT="1"/>
      <dgm:spPr/>
      <dgm:t>
        <a:bodyPr/>
        <a:lstStyle/>
        <a:p>
          <a:r>
            <a:rPr lang="uk-UA" sz="1600" dirty="0" smtClean="0"/>
            <a:t>Проведено тиждень захисту прав дитини на ринку праці для студентів педагогічного та медичного училищ - охоплено 190 чол.</a:t>
          </a:r>
          <a:endParaRPr lang="ru-RU" sz="1600" dirty="0"/>
        </a:p>
      </dgm:t>
    </dgm:pt>
    <dgm:pt modelId="{C45DA4E5-3594-4A9C-A13A-CE8156DD260F}" type="parTrans" cxnId="{816E4CC6-C4F4-48D9-8B57-DD24C745DE59}">
      <dgm:prSet/>
      <dgm:spPr/>
      <dgm:t>
        <a:bodyPr/>
        <a:lstStyle/>
        <a:p>
          <a:endParaRPr lang="ru-RU" sz="1800"/>
        </a:p>
      </dgm:t>
    </dgm:pt>
    <dgm:pt modelId="{84D2CC80-A13F-47B6-8D61-E870C226C630}" type="sibTrans" cxnId="{816E4CC6-C4F4-48D9-8B57-DD24C745DE59}">
      <dgm:prSet/>
      <dgm:spPr/>
      <dgm:t>
        <a:bodyPr/>
        <a:lstStyle/>
        <a:p>
          <a:endParaRPr lang="ru-RU" sz="1800"/>
        </a:p>
      </dgm:t>
    </dgm:pt>
    <dgm:pt modelId="{074FE627-F00D-4A59-A8B3-3251A2CA3F68}">
      <dgm:prSet custT="1"/>
      <dgm:spPr/>
      <dgm:t>
        <a:bodyPr/>
        <a:lstStyle/>
        <a:p>
          <a:r>
            <a:rPr lang="uk-UA" sz="1800" dirty="0" smtClean="0"/>
            <a:t>Для учнівської молоді проведено 7 профорієнтаційних уроків на яких були присутні 501 учень</a:t>
          </a:r>
          <a:endParaRPr lang="ru-RU" sz="1800" dirty="0"/>
        </a:p>
      </dgm:t>
    </dgm:pt>
    <dgm:pt modelId="{FAFB3E6C-E5F1-4509-8536-681106E2EBA4}" type="parTrans" cxnId="{CFD79E2B-93A7-43F1-A1A6-9DFF6298963F}">
      <dgm:prSet/>
      <dgm:spPr/>
      <dgm:t>
        <a:bodyPr/>
        <a:lstStyle/>
        <a:p>
          <a:endParaRPr lang="ru-RU" sz="1800"/>
        </a:p>
      </dgm:t>
    </dgm:pt>
    <dgm:pt modelId="{F418F24E-8A9A-49F8-8129-3C5DD1D382FE}" type="sibTrans" cxnId="{CFD79E2B-93A7-43F1-A1A6-9DFF6298963F}">
      <dgm:prSet/>
      <dgm:spPr/>
      <dgm:t>
        <a:bodyPr/>
        <a:lstStyle/>
        <a:p>
          <a:endParaRPr lang="ru-RU" sz="1800"/>
        </a:p>
      </dgm:t>
    </dgm:pt>
    <dgm:pt modelId="{CA229AF5-EFDF-43F9-8A25-3BE3AA9CC8B2}">
      <dgm:prSet custT="1"/>
      <dgm:spPr/>
      <dgm:t>
        <a:bodyPr/>
        <a:lstStyle/>
        <a:p>
          <a:r>
            <a:rPr lang="uk-UA" sz="1800" dirty="0" smtClean="0"/>
            <a:t>На базі ВПУ лісового господарства проведено презентацію будівельних професій. Взяло участь 365 учнів.</a:t>
          </a:r>
          <a:endParaRPr lang="ru-RU" sz="1800" dirty="0"/>
        </a:p>
      </dgm:t>
    </dgm:pt>
    <dgm:pt modelId="{E2073796-8C67-427B-AE95-B5E34BC7C13E}" type="parTrans" cxnId="{69693C06-7DA0-4D6F-A7D5-E201A85EB157}">
      <dgm:prSet/>
      <dgm:spPr/>
      <dgm:t>
        <a:bodyPr/>
        <a:lstStyle/>
        <a:p>
          <a:endParaRPr lang="ru-RU" sz="1800"/>
        </a:p>
      </dgm:t>
    </dgm:pt>
    <dgm:pt modelId="{EFAEEF99-D021-43A5-82A6-68880E42BBC0}" type="sibTrans" cxnId="{69693C06-7DA0-4D6F-A7D5-E201A85EB157}">
      <dgm:prSet/>
      <dgm:spPr/>
      <dgm:t>
        <a:bodyPr/>
        <a:lstStyle/>
        <a:p>
          <a:endParaRPr lang="ru-RU" sz="1800"/>
        </a:p>
      </dgm:t>
    </dgm:pt>
    <dgm:pt modelId="{D6401C51-A73B-45A5-BDFF-7AA20981F7F4}" type="pres">
      <dgm:prSet presAssocID="{1B59EC10-DC37-47CB-80D0-62DAB3D8DD4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CDCFFC4-E909-4C1F-960B-A7CF16BF438B}" type="pres">
      <dgm:prSet presAssocID="{1B59EC10-DC37-47CB-80D0-62DAB3D8DD4A}" presName="Name1" presStyleCnt="0"/>
      <dgm:spPr/>
    </dgm:pt>
    <dgm:pt modelId="{C4C46677-2652-4580-B3C1-2368277FDC56}" type="pres">
      <dgm:prSet presAssocID="{1B59EC10-DC37-47CB-80D0-62DAB3D8DD4A}" presName="cycle" presStyleCnt="0"/>
      <dgm:spPr/>
    </dgm:pt>
    <dgm:pt modelId="{1948B6A1-E05E-4EFA-8D84-4F039B4CF3A7}" type="pres">
      <dgm:prSet presAssocID="{1B59EC10-DC37-47CB-80D0-62DAB3D8DD4A}" presName="srcNode" presStyleLbl="node1" presStyleIdx="0" presStyleCnt="6"/>
      <dgm:spPr/>
    </dgm:pt>
    <dgm:pt modelId="{697056FC-57E1-413C-88C9-B89C3F3B0706}" type="pres">
      <dgm:prSet presAssocID="{1B59EC10-DC37-47CB-80D0-62DAB3D8DD4A}" presName="conn" presStyleLbl="parChTrans1D2" presStyleIdx="0" presStyleCnt="1"/>
      <dgm:spPr/>
      <dgm:t>
        <a:bodyPr/>
        <a:lstStyle/>
        <a:p>
          <a:endParaRPr lang="ru-RU"/>
        </a:p>
      </dgm:t>
    </dgm:pt>
    <dgm:pt modelId="{2F8C0A2C-39B3-4383-96E5-E89DDEF2E637}" type="pres">
      <dgm:prSet presAssocID="{1B59EC10-DC37-47CB-80D0-62DAB3D8DD4A}" presName="extraNode" presStyleLbl="node1" presStyleIdx="0" presStyleCnt="6"/>
      <dgm:spPr/>
    </dgm:pt>
    <dgm:pt modelId="{518B6D87-510C-487B-B9D7-3C7BEB522A44}" type="pres">
      <dgm:prSet presAssocID="{1B59EC10-DC37-47CB-80D0-62DAB3D8DD4A}" presName="dstNode" presStyleLbl="node1" presStyleIdx="0" presStyleCnt="6"/>
      <dgm:spPr/>
    </dgm:pt>
    <dgm:pt modelId="{196265EC-52BF-442C-8238-5E064D4D71DA}" type="pres">
      <dgm:prSet presAssocID="{5FC05A6C-E413-49C3-AB38-1945F0E378E0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64D0E-0BED-429D-9C84-33B13CC5561B}" type="pres">
      <dgm:prSet presAssocID="{5FC05A6C-E413-49C3-AB38-1945F0E378E0}" presName="accent_1" presStyleCnt="0"/>
      <dgm:spPr/>
    </dgm:pt>
    <dgm:pt modelId="{73C561D7-99FA-4D59-A148-E0D6DC54AEA2}" type="pres">
      <dgm:prSet presAssocID="{5FC05A6C-E413-49C3-AB38-1945F0E378E0}" presName="accentRepeatNode" presStyleLbl="solidFgAcc1" presStyleIdx="0" presStyleCnt="6"/>
      <dgm:spPr/>
    </dgm:pt>
    <dgm:pt modelId="{C03E4A97-A187-4993-B888-801271E18CFA}" type="pres">
      <dgm:prSet presAssocID="{747B5550-05F1-4926-A1FC-F356F955CE91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79D6F6-C9C1-44AA-9BCB-FA7E8A0DC161}" type="pres">
      <dgm:prSet presAssocID="{747B5550-05F1-4926-A1FC-F356F955CE91}" presName="accent_2" presStyleCnt="0"/>
      <dgm:spPr/>
    </dgm:pt>
    <dgm:pt modelId="{E936B8ED-3AD7-4011-A9A4-C69AE380AA6E}" type="pres">
      <dgm:prSet presAssocID="{747B5550-05F1-4926-A1FC-F356F955CE91}" presName="accentRepeatNode" presStyleLbl="solidFgAcc1" presStyleIdx="1" presStyleCnt="6"/>
      <dgm:spPr/>
    </dgm:pt>
    <dgm:pt modelId="{10357330-ACB7-4D33-BDA6-873FDBC71F71}" type="pres">
      <dgm:prSet presAssocID="{BE58ADF2-75C3-4300-B439-62F741FED882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5643BE-B070-48B7-93A4-3AC3EB82B32E}" type="pres">
      <dgm:prSet presAssocID="{BE58ADF2-75C3-4300-B439-62F741FED882}" presName="accent_3" presStyleCnt="0"/>
      <dgm:spPr/>
    </dgm:pt>
    <dgm:pt modelId="{84DF5ED9-67CC-4A96-914C-2EEAA9032223}" type="pres">
      <dgm:prSet presAssocID="{BE58ADF2-75C3-4300-B439-62F741FED882}" presName="accentRepeatNode" presStyleLbl="solidFgAcc1" presStyleIdx="2" presStyleCnt="6"/>
      <dgm:spPr/>
    </dgm:pt>
    <dgm:pt modelId="{25FCAC0B-C96E-47DF-92DE-33CA3C8C7973}" type="pres">
      <dgm:prSet presAssocID="{2DF2D258-05B7-497A-A9FD-312F332AAF9B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D61146-958C-4F93-B3AF-BF6F87B80E0E}" type="pres">
      <dgm:prSet presAssocID="{2DF2D258-05B7-497A-A9FD-312F332AAF9B}" presName="accent_4" presStyleCnt="0"/>
      <dgm:spPr/>
    </dgm:pt>
    <dgm:pt modelId="{1B70726A-4B4E-4017-A39B-803A69011F6C}" type="pres">
      <dgm:prSet presAssocID="{2DF2D258-05B7-497A-A9FD-312F332AAF9B}" presName="accentRepeatNode" presStyleLbl="solidFgAcc1" presStyleIdx="3" presStyleCnt="6"/>
      <dgm:spPr/>
    </dgm:pt>
    <dgm:pt modelId="{5FF867A7-DD9E-4C2C-A33C-66E2F37E6EFA}" type="pres">
      <dgm:prSet presAssocID="{074FE627-F00D-4A59-A8B3-3251A2CA3F68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CDEDDF-0CA5-44B6-BCB0-5A2B088713ED}" type="pres">
      <dgm:prSet presAssocID="{074FE627-F00D-4A59-A8B3-3251A2CA3F68}" presName="accent_5" presStyleCnt="0"/>
      <dgm:spPr/>
    </dgm:pt>
    <dgm:pt modelId="{225CDD05-62E3-4D82-9EE5-E9A0C55B8140}" type="pres">
      <dgm:prSet presAssocID="{074FE627-F00D-4A59-A8B3-3251A2CA3F68}" presName="accentRepeatNode" presStyleLbl="solidFgAcc1" presStyleIdx="4" presStyleCnt="6"/>
      <dgm:spPr/>
    </dgm:pt>
    <dgm:pt modelId="{23536736-7D13-4027-9CAD-D60C78B0009A}" type="pres">
      <dgm:prSet presAssocID="{CA229AF5-EFDF-43F9-8A25-3BE3AA9CC8B2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5AD36A-FAD1-41EA-A288-7657489CFAD9}" type="pres">
      <dgm:prSet presAssocID="{CA229AF5-EFDF-43F9-8A25-3BE3AA9CC8B2}" presName="accent_6" presStyleCnt="0"/>
      <dgm:spPr/>
    </dgm:pt>
    <dgm:pt modelId="{C613BDE5-7434-4A12-8AAA-1DB90B91FA12}" type="pres">
      <dgm:prSet presAssocID="{CA229AF5-EFDF-43F9-8A25-3BE3AA9CC8B2}" presName="accentRepeatNode" presStyleLbl="solidFgAcc1" presStyleIdx="5" presStyleCnt="6"/>
      <dgm:spPr/>
    </dgm:pt>
  </dgm:ptLst>
  <dgm:cxnLst>
    <dgm:cxn modelId="{816E4CC6-C4F4-48D9-8B57-DD24C745DE59}" srcId="{1B59EC10-DC37-47CB-80D0-62DAB3D8DD4A}" destId="{2DF2D258-05B7-497A-A9FD-312F332AAF9B}" srcOrd="3" destOrd="0" parTransId="{C45DA4E5-3594-4A9C-A13A-CE8156DD260F}" sibTransId="{84D2CC80-A13F-47B6-8D61-E870C226C630}"/>
    <dgm:cxn modelId="{FE612891-0D6B-4F4E-8D14-C96B297E26A0}" type="presOf" srcId="{BE58ADF2-75C3-4300-B439-62F741FED882}" destId="{10357330-ACB7-4D33-BDA6-873FDBC71F71}" srcOrd="0" destOrd="0" presId="urn:microsoft.com/office/officeart/2008/layout/VerticalCurvedList"/>
    <dgm:cxn modelId="{E1016C40-F559-49B1-87C0-F7BB071DCFA6}" srcId="{1B59EC10-DC37-47CB-80D0-62DAB3D8DD4A}" destId="{5FC05A6C-E413-49C3-AB38-1945F0E378E0}" srcOrd="0" destOrd="0" parTransId="{39267471-DD1F-42C2-80DC-3880D43BE11E}" sibTransId="{4B991767-72FD-40FA-A8D5-9D04AE2C8713}"/>
    <dgm:cxn modelId="{F93E27B3-5B6C-426C-9A3D-9594B6291599}" type="presOf" srcId="{4B991767-72FD-40FA-A8D5-9D04AE2C8713}" destId="{697056FC-57E1-413C-88C9-B89C3F3B0706}" srcOrd="0" destOrd="0" presId="urn:microsoft.com/office/officeart/2008/layout/VerticalCurvedList"/>
    <dgm:cxn modelId="{81B87ADE-CE80-4AB6-B6E4-E1A1DC6BD212}" srcId="{1B59EC10-DC37-47CB-80D0-62DAB3D8DD4A}" destId="{747B5550-05F1-4926-A1FC-F356F955CE91}" srcOrd="1" destOrd="0" parTransId="{2B91E5D4-8074-4EA9-A448-D2736A8645A4}" sibTransId="{E4170A0F-5457-4A88-B83B-71713B4F308F}"/>
    <dgm:cxn modelId="{CF1D4AC2-B0C3-44E0-A159-CBFEF391647C}" srcId="{1B59EC10-DC37-47CB-80D0-62DAB3D8DD4A}" destId="{BE58ADF2-75C3-4300-B439-62F741FED882}" srcOrd="2" destOrd="0" parTransId="{BE07E95E-518F-40F8-8C1D-F2A0D0D584C3}" sibTransId="{9ADE2188-C4F2-4BD5-A646-7A2D2013F142}"/>
    <dgm:cxn modelId="{9D7A9279-11FB-4F1A-B830-90966C2663BE}" type="presOf" srcId="{1B59EC10-DC37-47CB-80D0-62DAB3D8DD4A}" destId="{D6401C51-A73B-45A5-BDFF-7AA20981F7F4}" srcOrd="0" destOrd="0" presId="urn:microsoft.com/office/officeart/2008/layout/VerticalCurvedList"/>
    <dgm:cxn modelId="{78761878-7812-4914-A377-0CABDCD26C08}" type="presOf" srcId="{5FC05A6C-E413-49C3-AB38-1945F0E378E0}" destId="{196265EC-52BF-442C-8238-5E064D4D71DA}" srcOrd="0" destOrd="0" presId="urn:microsoft.com/office/officeart/2008/layout/VerticalCurvedList"/>
    <dgm:cxn modelId="{CFADBF05-E86E-412E-90C6-42F2F3BBBB5F}" type="presOf" srcId="{2DF2D258-05B7-497A-A9FD-312F332AAF9B}" destId="{25FCAC0B-C96E-47DF-92DE-33CA3C8C7973}" srcOrd="0" destOrd="0" presId="urn:microsoft.com/office/officeart/2008/layout/VerticalCurvedList"/>
    <dgm:cxn modelId="{CFD79E2B-93A7-43F1-A1A6-9DFF6298963F}" srcId="{1B59EC10-DC37-47CB-80D0-62DAB3D8DD4A}" destId="{074FE627-F00D-4A59-A8B3-3251A2CA3F68}" srcOrd="4" destOrd="0" parTransId="{FAFB3E6C-E5F1-4509-8536-681106E2EBA4}" sibTransId="{F418F24E-8A9A-49F8-8129-3C5DD1D382FE}"/>
    <dgm:cxn modelId="{1DD507D7-A30C-4FD6-A63E-C0CD807B5244}" type="presOf" srcId="{CA229AF5-EFDF-43F9-8A25-3BE3AA9CC8B2}" destId="{23536736-7D13-4027-9CAD-D60C78B0009A}" srcOrd="0" destOrd="0" presId="urn:microsoft.com/office/officeart/2008/layout/VerticalCurvedList"/>
    <dgm:cxn modelId="{32BFB83F-AD5C-4423-B307-C25B68010CAC}" type="presOf" srcId="{074FE627-F00D-4A59-A8B3-3251A2CA3F68}" destId="{5FF867A7-DD9E-4C2C-A33C-66E2F37E6EFA}" srcOrd="0" destOrd="0" presId="urn:microsoft.com/office/officeart/2008/layout/VerticalCurvedList"/>
    <dgm:cxn modelId="{69693C06-7DA0-4D6F-A7D5-E201A85EB157}" srcId="{1B59EC10-DC37-47CB-80D0-62DAB3D8DD4A}" destId="{CA229AF5-EFDF-43F9-8A25-3BE3AA9CC8B2}" srcOrd="5" destOrd="0" parTransId="{E2073796-8C67-427B-AE95-B5E34BC7C13E}" sibTransId="{EFAEEF99-D021-43A5-82A6-68880E42BBC0}"/>
    <dgm:cxn modelId="{2E6C74D9-DDC7-48A8-BCF1-5178EF412A33}" type="presOf" srcId="{747B5550-05F1-4926-A1FC-F356F955CE91}" destId="{C03E4A97-A187-4993-B888-801271E18CFA}" srcOrd="0" destOrd="0" presId="urn:microsoft.com/office/officeart/2008/layout/VerticalCurvedList"/>
    <dgm:cxn modelId="{7E07EA24-FF4F-4019-86CB-4D871D13997C}" type="presParOf" srcId="{D6401C51-A73B-45A5-BDFF-7AA20981F7F4}" destId="{BCDCFFC4-E909-4C1F-960B-A7CF16BF438B}" srcOrd="0" destOrd="0" presId="urn:microsoft.com/office/officeart/2008/layout/VerticalCurvedList"/>
    <dgm:cxn modelId="{39B4F735-DABF-4BF3-B87B-26272FBD1F23}" type="presParOf" srcId="{BCDCFFC4-E909-4C1F-960B-A7CF16BF438B}" destId="{C4C46677-2652-4580-B3C1-2368277FDC56}" srcOrd="0" destOrd="0" presId="urn:microsoft.com/office/officeart/2008/layout/VerticalCurvedList"/>
    <dgm:cxn modelId="{59881C8A-87E6-4E47-8B5A-06B1BD1F40CB}" type="presParOf" srcId="{C4C46677-2652-4580-B3C1-2368277FDC56}" destId="{1948B6A1-E05E-4EFA-8D84-4F039B4CF3A7}" srcOrd="0" destOrd="0" presId="urn:microsoft.com/office/officeart/2008/layout/VerticalCurvedList"/>
    <dgm:cxn modelId="{95DA0FED-7ED8-4E47-9E17-9157EE551B95}" type="presParOf" srcId="{C4C46677-2652-4580-B3C1-2368277FDC56}" destId="{697056FC-57E1-413C-88C9-B89C3F3B0706}" srcOrd="1" destOrd="0" presId="urn:microsoft.com/office/officeart/2008/layout/VerticalCurvedList"/>
    <dgm:cxn modelId="{FA9125B8-B10F-4F42-B2D0-39B8CF498BB4}" type="presParOf" srcId="{C4C46677-2652-4580-B3C1-2368277FDC56}" destId="{2F8C0A2C-39B3-4383-96E5-E89DDEF2E637}" srcOrd="2" destOrd="0" presId="urn:microsoft.com/office/officeart/2008/layout/VerticalCurvedList"/>
    <dgm:cxn modelId="{98B6B9B0-F000-4897-B018-3DFF78454737}" type="presParOf" srcId="{C4C46677-2652-4580-B3C1-2368277FDC56}" destId="{518B6D87-510C-487B-B9D7-3C7BEB522A44}" srcOrd="3" destOrd="0" presId="urn:microsoft.com/office/officeart/2008/layout/VerticalCurvedList"/>
    <dgm:cxn modelId="{C432754A-F947-4DF1-A224-81F98ABD6337}" type="presParOf" srcId="{BCDCFFC4-E909-4C1F-960B-A7CF16BF438B}" destId="{196265EC-52BF-442C-8238-5E064D4D71DA}" srcOrd="1" destOrd="0" presId="urn:microsoft.com/office/officeart/2008/layout/VerticalCurvedList"/>
    <dgm:cxn modelId="{DC444F35-C377-4996-9F66-A7C523B7208E}" type="presParOf" srcId="{BCDCFFC4-E909-4C1F-960B-A7CF16BF438B}" destId="{83064D0E-0BED-429D-9C84-33B13CC5561B}" srcOrd="2" destOrd="0" presId="urn:microsoft.com/office/officeart/2008/layout/VerticalCurvedList"/>
    <dgm:cxn modelId="{F3BC5D53-5293-4E65-A9EF-5C18AF38FD89}" type="presParOf" srcId="{83064D0E-0BED-429D-9C84-33B13CC5561B}" destId="{73C561D7-99FA-4D59-A148-E0D6DC54AEA2}" srcOrd="0" destOrd="0" presId="urn:microsoft.com/office/officeart/2008/layout/VerticalCurvedList"/>
    <dgm:cxn modelId="{88595C5A-38F0-4D92-9FCA-847C0A8AA039}" type="presParOf" srcId="{BCDCFFC4-E909-4C1F-960B-A7CF16BF438B}" destId="{C03E4A97-A187-4993-B888-801271E18CFA}" srcOrd="3" destOrd="0" presId="urn:microsoft.com/office/officeart/2008/layout/VerticalCurvedList"/>
    <dgm:cxn modelId="{7C24BB24-063C-4BD0-8649-AAE50DEE8B70}" type="presParOf" srcId="{BCDCFFC4-E909-4C1F-960B-A7CF16BF438B}" destId="{1279D6F6-C9C1-44AA-9BCB-FA7E8A0DC161}" srcOrd="4" destOrd="0" presId="urn:microsoft.com/office/officeart/2008/layout/VerticalCurvedList"/>
    <dgm:cxn modelId="{6A1648A5-2B41-4BCB-A35F-6491836A1B8B}" type="presParOf" srcId="{1279D6F6-C9C1-44AA-9BCB-FA7E8A0DC161}" destId="{E936B8ED-3AD7-4011-A9A4-C69AE380AA6E}" srcOrd="0" destOrd="0" presId="urn:microsoft.com/office/officeart/2008/layout/VerticalCurvedList"/>
    <dgm:cxn modelId="{B7CDB9CF-44D6-4328-A7C1-9F754515813A}" type="presParOf" srcId="{BCDCFFC4-E909-4C1F-960B-A7CF16BF438B}" destId="{10357330-ACB7-4D33-BDA6-873FDBC71F71}" srcOrd="5" destOrd="0" presId="urn:microsoft.com/office/officeart/2008/layout/VerticalCurvedList"/>
    <dgm:cxn modelId="{9268D7AE-BD1A-4F57-A9B6-4955892EFA83}" type="presParOf" srcId="{BCDCFFC4-E909-4C1F-960B-A7CF16BF438B}" destId="{205643BE-B070-48B7-93A4-3AC3EB82B32E}" srcOrd="6" destOrd="0" presId="urn:microsoft.com/office/officeart/2008/layout/VerticalCurvedList"/>
    <dgm:cxn modelId="{79ADAA65-6E35-4A4D-B425-0C6459668003}" type="presParOf" srcId="{205643BE-B070-48B7-93A4-3AC3EB82B32E}" destId="{84DF5ED9-67CC-4A96-914C-2EEAA9032223}" srcOrd="0" destOrd="0" presId="urn:microsoft.com/office/officeart/2008/layout/VerticalCurvedList"/>
    <dgm:cxn modelId="{18AFB065-73C4-45C8-AEE1-804BCEBD55C4}" type="presParOf" srcId="{BCDCFFC4-E909-4C1F-960B-A7CF16BF438B}" destId="{25FCAC0B-C96E-47DF-92DE-33CA3C8C7973}" srcOrd="7" destOrd="0" presId="urn:microsoft.com/office/officeart/2008/layout/VerticalCurvedList"/>
    <dgm:cxn modelId="{F79528C9-99EF-424C-A1AC-651C413FD579}" type="presParOf" srcId="{BCDCFFC4-E909-4C1F-960B-A7CF16BF438B}" destId="{B6D61146-958C-4F93-B3AF-BF6F87B80E0E}" srcOrd="8" destOrd="0" presId="urn:microsoft.com/office/officeart/2008/layout/VerticalCurvedList"/>
    <dgm:cxn modelId="{5A4D8450-592F-4786-887B-09DF5C230DEA}" type="presParOf" srcId="{B6D61146-958C-4F93-B3AF-BF6F87B80E0E}" destId="{1B70726A-4B4E-4017-A39B-803A69011F6C}" srcOrd="0" destOrd="0" presId="urn:microsoft.com/office/officeart/2008/layout/VerticalCurvedList"/>
    <dgm:cxn modelId="{73FBC757-62F2-47B0-B0AF-AE1A8351A1AD}" type="presParOf" srcId="{BCDCFFC4-E909-4C1F-960B-A7CF16BF438B}" destId="{5FF867A7-DD9E-4C2C-A33C-66E2F37E6EFA}" srcOrd="9" destOrd="0" presId="urn:microsoft.com/office/officeart/2008/layout/VerticalCurvedList"/>
    <dgm:cxn modelId="{EE465162-7DC4-4F5C-A178-B7D85A0E0FF3}" type="presParOf" srcId="{BCDCFFC4-E909-4C1F-960B-A7CF16BF438B}" destId="{7BCDEDDF-0CA5-44B6-BCB0-5A2B088713ED}" srcOrd="10" destOrd="0" presId="urn:microsoft.com/office/officeart/2008/layout/VerticalCurvedList"/>
    <dgm:cxn modelId="{D2DFA939-A8E4-41CE-ABAB-F3AEF28584A6}" type="presParOf" srcId="{7BCDEDDF-0CA5-44B6-BCB0-5A2B088713ED}" destId="{225CDD05-62E3-4D82-9EE5-E9A0C55B8140}" srcOrd="0" destOrd="0" presId="urn:microsoft.com/office/officeart/2008/layout/VerticalCurvedList"/>
    <dgm:cxn modelId="{DA5BB98C-C682-415E-9292-78C7C906F930}" type="presParOf" srcId="{BCDCFFC4-E909-4C1F-960B-A7CF16BF438B}" destId="{23536736-7D13-4027-9CAD-D60C78B0009A}" srcOrd="11" destOrd="0" presId="urn:microsoft.com/office/officeart/2008/layout/VerticalCurvedList"/>
    <dgm:cxn modelId="{61919C00-97B8-4E73-84B0-63F0DE06BD76}" type="presParOf" srcId="{BCDCFFC4-E909-4C1F-960B-A7CF16BF438B}" destId="{315AD36A-FAD1-41EA-A288-7657489CFAD9}" srcOrd="12" destOrd="0" presId="urn:microsoft.com/office/officeart/2008/layout/VerticalCurvedList"/>
    <dgm:cxn modelId="{813A063A-B0AF-4B48-9BAB-CA013A2BE9B3}" type="presParOf" srcId="{315AD36A-FAD1-41EA-A288-7657489CFAD9}" destId="{C613BDE5-7434-4A12-8AAA-1DB90B91FA1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508E77F-E5DA-40B1-8E80-C8410E19336D}" type="doc">
      <dgm:prSet loTypeId="urn:microsoft.com/office/officeart/2005/8/layout/list1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000C82D-3BFD-411F-A1AB-4BB2DB16AE79}">
      <dgm:prSet phldrT="[Текст]" custT="1"/>
      <dgm:spPr/>
      <dgm:t>
        <a:bodyPr/>
        <a:lstStyle/>
        <a:p>
          <a:r>
            <a:rPr lang="uk-UA" sz="2400" b="1" dirty="0" smtClean="0"/>
            <a:t>«Студентський бал - 2014»</a:t>
          </a:r>
          <a:endParaRPr lang="ru-RU" sz="2400" dirty="0"/>
        </a:p>
      </dgm:t>
    </dgm:pt>
    <dgm:pt modelId="{9F499522-C2F0-449A-B39B-4A650E76571C}" type="parTrans" cxnId="{810DC06D-31DA-42EC-997A-8CEE642D94E0}">
      <dgm:prSet/>
      <dgm:spPr/>
      <dgm:t>
        <a:bodyPr/>
        <a:lstStyle/>
        <a:p>
          <a:endParaRPr lang="ru-RU" sz="2400"/>
        </a:p>
      </dgm:t>
    </dgm:pt>
    <dgm:pt modelId="{1A2F6F9F-6473-4E4F-BCC6-84829E06D088}" type="sibTrans" cxnId="{810DC06D-31DA-42EC-997A-8CEE642D94E0}">
      <dgm:prSet/>
      <dgm:spPr/>
      <dgm:t>
        <a:bodyPr/>
        <a:lstStyle/>
        <a:p>
          <a:endParaRPr lang="ru-RU" sz="2400"/>
        </a:p>
      </dgm:t>
    </dgm:pt>
    <dgm:pt modelId="{676D0E78-3BBA-4570-8942-AB1E9C9521B6}">
      <dgm:prSet phldrT="[Текст]" custT="1"/>
      <dgm:spPr/>
      <dgm:t>
        <a:bodyPr/>
        <a:lstStyle/>
        <a:p>
          <a:r>
            <a:rPr lang="uk-UA" sz="2400" b="1" dirty="0" smtClean="0"/>
            <a:t>Фестиваль-конкурс  «Таланти багатодітної родини»</a:t>
          </a:r>
          <a:endParaRPr lang="ru-RU" sz="2400" dirty="0"/>
        </a:p>
      </dgm:t>
    </dgm:pt>
    <dgm:pt modelId="{5930040F-AAEF-450E-BE74-C0517EC569FE}" type="parTrans" cxnId="{8A5239CC-5588-4FD6-A213-94DBAB09DC17}">
      <dgm:prSet/>
      <dgm:spPr/>
      <dgm:t>
        <a:bodyPr/>
        <a:lstStyle/>
        <a:p>
          <a:endParaRPr lang="ru-RU" sz="2400"/>
        </a:p>
      </dgm:t>
    </dgm:pt>
    <dgm:pt modelId="{3C8B01C9-0ABE-4AF5-ACED-0155B29A70CA}" type="sibTrans" cxnId="{8A5239CC-5588-4FD6-A213-94DBAB09DC17}">
      <dgm:prSet/>
      <dgm:spPr/>
      <dgm:t>
        <a:bodyPr/>
        <a:lstStyle/>
        <a:p>
          <a:endParaRPr lang="ru-RU" sz="2400"/>
        </a:p>
      </dgm:t>
    </dgm:pt>
    <dgm:pt modelId="{522613F5-7A49-40AB-B16D-E06ED0494A0D}">
      <dgm:prSet phldrT="[Текст]" custT="1"/>
      <dgm:spPr/>
      <dgm:t>
        <a:bodyPr/>
        <a:lstStyle/>
        <a:p>
          <a:r>
            <a:rPr lang="uk-UA" sz="2400" b="1" dirty="0" smtClean="0"/>
            <a:t>Фестиваль «Повір у себе»</a:t>
          </a:r>
          <a:endParaRPr lang="ru-RU" sz="2400" dirty="0"/>
        </a:p>
      </dgm:t>
    </dgm:pt>
    <dgm:pt modelId="{C6E7BA45-A51F-4EBC-A7AF-556CE85CFD38}" type="parTrans" cxnId="{F851C187-2D37-48F5-8045-AFF081D5D24D}">
      <dgm:prSet/>
      <dgm:spPr/>
      <dgm:t>
        <a:bodyPr/>
        <a:lstStyle/>
        <a:p>
          <a:endParaRPr lang="ru-RU" sz="2400"/>
        </a:p>
      </dgm:t>
    </dgm:pt>
    <dgm:pt modelId="{58D2833B-DAD7-4094-ADCB-D271DFD02BDA}" type="sibTrans" cxnId="{F851C187-2D37-48F5-8045-AFF081D5D24D}">
      <dgm:prSet/>
      <dgm:spPr/>
      <dgm:t>
        <a:bodyPr/>
        <a:lstStyle/>
        <a:p>
          <a:endParaRPr lang="ru-RU" sz="2400"/>
        </a:p>
      </dgm:t>
    </dgm:pt>
    <dgm:pt modelId="{119CEF9D-3B01-40CC-9957-397BB1751F12}" type="pres">
      <dgm:prSet presAssocID="{5508E77F-E5DA-40B1-8E80-C8410E19336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5363167-4864-4B21-BA47-83B97893C5A9}" type="pres">
      <dgm:prSet presAssocID="{2000C82D-3BFD-411F-A1AB-4BB2DB16AE79}" presName="parentLin" presStyleCnt="0"/>
      <dgm:spPr/>
    </dgm:pt>
    <dgm:pt modelId="{89B70FB2-0420-470A-90F9-70FE13E37145}" type="pres">
      <dgm:prSet presAssocID="{2000C82D-3BFD-411F-A1AB-4BB2DB16AE79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DADED851-45B6-44AF-A7F9-55A584D510FD}" type="pres">
      <dgm:prSet presAssocID="{2000C82D-3BFD-411F-A1AB-4BB2DB16AE7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CF2625-0923-49AF-82B3-687A3C0CEBE9}" type="pres">
      <dgm:prSet presAssocID="{2000C82D-3BFD-411F-A1AB-4BB2DB16AE79}" presName="negativeSpace" presStyleCnt="0"/>
      <dgm:spPr/>
    </dgm:pt>
    <dgm:pt modelId="{0AEE46C4-0769-451F-B55A-01060D11FAB7}" type="pres">
      <dgm:prSet presAssocID="{2000C82D-3BFD-411F-A1AB-4BB2DB16AE79}" presName="childText" presStyleLbl="conFgAcc1" presStyleIdx="0" presStyleCnt="3">
        <dgm:presLayoutVars>
          <dgm:bulletEnabled val="1"/>
        </dgm:presLayoutVars>
      </dgm:prSet>
      <dgm:spPr/>
    </dgm:pt>
    <dgm:pt modelId="{DF40046C-C9AF-40B7-B044-FF8A3AE1CF8F}" type="pres">
      <dgm:prSet presAssocID="{1A2F6F9F-6473-4E4F-BCC6-84829E06D088}" presName="spaceBetweenRectangles" presStyleCnt="0"/>
      <dgm:spPr/>
    </dgm:pt>
    <dgm:pt modelId="{B2B6ABF1-1E3A-4686-A4DC-EF15E6EB3FEF}" type="pres">
      <dgm:prSet presAssocID="{676D0E78-3BBA-4570-8942-AB1E9C9521B6}" presName="parentLin" presStyleCnt="0"/>
      <dgm:spPr/>
    </dgm:pt>
    <dgm:pt modelId="{2D1D4261-8A1A-4553-9B51-11EA15BB2A69}" type="pres">
      <dgm:prSet presAssocID="{676D0E78-3BBA-4570-8942-AB1E9C9521B6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40CDD0A7-4694-4615-9807-827E6F2C95C1}" type="pres">
      <dgm:prSet presAssocID="{676D0E78-3BBA-4570-8942-AB1E9C9521B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1C6575-C4D2-464A-AB33-6A4FC5D13061}" type="pres">
      <dgm:prSet presAssocID="{676D0E78-3BBA-4570-8942-AB1E9C9521B6}" presName="negativeSpace" presStyleCnt="0"/>
      <dgm:spPr/>
    </dgm:pt>
    <dgm:pt modelId="{48C3587D-6C9D-482A-9325-6E7A70BAA314}" type="pres">
      <dgm:prSet presAssocID="{676D0E78-3BBA-4570-8942-AB1E9C9521B6}" presName="childText" presStyleLbl="conFgAcc1" presStyleIdx="1" presStyleCnt="3">
        <dgm:presLayoutVars>
          <dgm:bulletEnabled val="1"/>
        </dgm:presLayoutVars>
      </dgm:prSet>
      <dgm:spPr/>
    </dgm:pt>
    <dgm:pt modelId="{7E6BB37A-5E27-4CCF-94AE-A81089D20D06}" type="pres">
      <dgm:prSet presAssocID="{3C8B01C9-0ABE-4AF5-ACED-0155B29A70CA}" presName="spaceBetweenRectangles" presStyleCnt="0"/>
      <dgm:spPr/>
    </dgm:pt>
    <dgm:pt modelId="{F59DA926-4D54-4E7A-863B-BBE24199330D}" type="pres">
      <dgm:prSet presAssocID="{522613F5-7A49-40AB-B16D-E06ED0494A0D}" presName="parentLin" presStyleCnt="0"/>
      <dgm:spPr/>
    </dgm:pt>
    <dgm:pt modelId="{91D0428E-4B3B-4626-8079-A5B548B4E604}" type="pres">
      <dgm:prSet presAssocID="{522613F5-7A49-40AB-B16D-E06ED0494A0D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1D3C71C9-1EE7-4D0F-A253-0F16D16D7AA1}" type="pres">
      <dgm:prSet presAssocID="{522613F5-7A49-40AB-B16D-E06ED0494A0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5C45EE-E195-45D6-A2F8-015BA574135D}" type="pres">
      <dgm:prSet presAssocID="{522613F5-7A49-40AB-B16D-E06ED0494A0D}" presName="negativeSpace" presStyleCnt="0"/>
      <dgm:spPr/>
    </dgm:pt>
    <dgm:pt modelId="{9FE4D92B-F5CB-48A1-AB31-125D5855AE98}" type="pres">
      <dgm:prSet presAssocID="{522613F5-7A49-40AB-B16D-E06ED0494A0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723DB10-3B95-4FE2-B272-FFE5B473F00E}" type="presOf" srcId="{522613F5-7A49-40AB-B16D-E06ED0494A0D}" destId="{91D0428E-4B3B-4626-8079-A5B548B4E604}" srcOrd="0" destOrd="0" presId="urn:microsoft.com/office/officeart/2005/8/layout/list1"/>
    <dgm:cxn modelId="{8C173E3A-2DCD-4414-8D76-6318DDB8E739}" type="presOf" srcId="{522613F5-7A49-40AB-B16D-E06ED0494A0D}" destId="{1D3C71C9-1EE7-4D0F-A253-0F16D16D7AA1}" srcOrd="1" destOrd="0" presId="urn:microsoft.com/office/officeart/2005/8/layout/list1"/>
    <dgm:cxn modelId="{BBF14C53-DB6C-4DB0-B0B1-C551289873FB}" type="presOf" srcId="{676D0E78-3BBA-4570-8942-AB1E9C9521B6}" destId="{2D1D4261-8A1A-4553-9B51-11EA15BB2A69}" srcOrd="0" destOrd="0" presId="urn:microsoft.com/office/officeart/2005/8/layout/list1"/>
    <dgm:cxn modelId="{DCF3FA25-6A3B-4122-A412-A0E4DE12D208}" type="presOf" srcId="{2000C82D-3BFD-411F-A1AB-4BB2DB16AE79}" destId="{DADED851-45B6-44AF-A7F9-55A584D510FD}" srcOrd="1" destOrd="0" presId="urn:microsoft.com/office/officeart/2005/8/layout/list1"/>
    <dgm:cxn modelId="{865B8972-F13D-4AAB-8C2E-A287E588FE6B}" type="presOf" srcId="{5508E77F-E5DA-40B1-8E80-C8410E19336D}" destId="{119CEF9D-3B01-40CC-9957-397BB1751F12}" srcOrd="0" destOrd="0" presId="urn:microsoft.com/office/officeart/2005/8/layout/list1"/>
    <dgm:cxn modelId="{810DC06D-31DA-42EC-997A-8CEE642D94E0}" srcId="{5508E77F-E5DA-40B1-8E80-C8410E19336D}" destId="{2000C82D-3BFD-411F-A1AB-4BB2DB16AE79}" srcOrd="0" destOrd="0" parTransId="{9F499522-C2F0-449A-B39B-4A650E76571C}" sibTransId="{1A2F6F9F-6473-4E4F-BCC6-84829E06D088}"/>
    <dgm:cxn modelId="{F9A11993-474E-4AC5-A61C-70AB4106521F}" type="presOf" srcId="{676D0E78-3BBA-4570-8942-AB1E9C9521B6}" destId="{40CDD0A7-4694-4615-9807-827E6F2C95C1}" srcOrd="1" destOrd="0" presId="urn:microsoft.com/office/officeart/2005/8/layout/list1"/>
    <dgm:cxn modelId="{F851C187-2D37-48F5-8045-AFF081D5D24D}" srcId="{5508E77F-E5DA-40B1-8E80-C8410E19336D}" destId="{522613F5-7A49-40AB-B16D-E06ED0494A0D}" srcOrd="2" destOrd="0" parTransId="{C6E7BA45-A51F-4EBC-A7AF-556CE85CFD38}" sibTransId="{58D2833B-DAD7-4094-ADCB-D271DFD02BDA}"/>
    <dgm:cxn modelId="{8A5239CC-5588-4FD6-A213-94DBAB09DC17}" srcId="{5508E77F-E5DA-40B1-8E80-C8410E19336D}" destId="{676D0E78-3BBA-4570-8942-AB1E9C9521B6}" srcOrd="1" destOrd="0" parTransId="{5930040F-AAEF-450E-BE74-C0517EC569FE}" sibTransId="{3C8B01C9-0ABE-4AF5-ACED-0155B29A70CA}"/>
    <dgm:cxn modelId="{1B2A0198-3E95-4A7A-98ED-FDFC89270AF7}" type="presOf" srcId="{2000C82D-3BFD-411F-A1AB-4BB2DB16AE79}" destId="{89B70FB2-0420-470A-90F9-70FE13E37145}" srcOrd="0" destOrd="0" presId="urn:microsoft.com/office/officeart/2005/8/layout/list1"/>
    <dgm:cxn modelId="{AEF8AFF8-E887-465D-91C9-D9F44BE27B12}" type="presParOf" srcId="{119CEF9D-3B01-40CC-9957-397BB1751F12}" destId="{05363167-4864-4B21-BA47-83B97893C5A9}" srcOrd="0" destOrd="0" presId="urn:microsoft.com/office/officeart/2005/8/layout/list1"/>
    <dgm:cxn modelId="{850C086E-FC01-4B91-A5A7-6578239B359C}" type="presParOf" srcId="{05363167-4864-4B21-BA47-83B97893C5A9}" destId="{89B70FB2-0420-470A-90F9-70FE13E37145}" srcOrd="0" destOrd="0" presId="urn:microsoft.com/office/officeart/2005/8/layout/list1"/>
    <dgm:cxn modelId="{9CF4AF34-7425-487C-B52F-EC32B0A1C8F2}" type="presParOf" srcId="{05363167-4864-4B21-BA47-83B97893C5A9}" destId="{DADED851-45B6-44AF-A7F9-55A584D510FD}" srcOrd="1" destOrd="0" presId="urn:microsoft.com/office/officeart/2005/8/layout/list1"/>
    <dgm:cxn modelId="{36580B0F-73F8-43B1-BE08-BEC3CFF2B473}" type="presParOf" srcId="{119CEF9D-3B01-40CC-9957-397BB1751F12}" destId="{BECF2625-0923-49AF-82B3-687A3C0CEBE9}" srcOrd="1" destOrd="0" presId="urn:microsoft.com/office/officeart/2005/8/layout/list1"/>
    <dgm:cxn modelId="{5886EEC3-87F8-4EF4-B99D-23F17300C6F1}" type="presParOf" srcId="{119CEF9D-3B01-40CC-9957-397BB1751F12}" destId="{0AEE46C4-0769-451F-B55A-01060D11FAB7}" srcOrd="2" destOrd="0" presId="urn:microsoft.com/office/officeart/2005/8/layout/list1"/>
    <dgm:cxn modelId="{60276351-8E1F-4FD3-BFF8-DE382EC53FE7}" type="presParOf" srcId="{119CEF9D-3B01-40CC-9957-397BB1751F12}" destId="{DF40046C-C9AF-40B7-B044-FF8A3AE1CF8F}" srcOrd="3" destOrd="0" presId="urn:microsoft.com/office/officeart/2005/8/layout/list1"/>
    <dgm:cxn modelId="{C1CA1D02-1F07-4501-904A-DDF464CC1A38}" type="presParOf" srcId="{119CEF9D-3B01-40CC-9957-397BB1751F12}" destId="{B2B6ABF1-1E3A-4686-A4DC-EF15E6EB3FEF}" srcOrd="4" destOrd="0" presId="urn:microsoft.com/office/officeart/2005/8/layout/list1"/>
    <dgm:cxn modelId="{4D0AB43F-B7CB-45DB-B07B-9AF3B3AE7EE1}" type="presParOf" srcId="{B2B6ABF1-1E3A-4686-A4DC-EF15E6EB3FEF}" destId="{2D1D4261-8A1A-4553-9B51-11EA15BB2A69}" srcOrd="0" destOrd="0" presId="urn:microsoft.com/office/officeart/2005/8/layout/list1"/>
    <dgm:cxn modelId="{D1CE96DF-FCE4-40A1-89DA-A86386CB1548}" type="presParOf" srcId="{B2B6ABF1-1E3A-4686-A4DC-EF15E6EB3FEF}" destId="{40CDD0A7-4694-4615-9807-827E6F2C95C1}" srcOrd="1" destOrd="0" presId="urn:microsoft.com/office/officeart/2005/8/layout/list1"/>
    <dgm:cxn modelId="{99F2DDDA-E000-4A47-A4D3-1419FE99CA21}" type="presParOf" srcId="{119CEF9D-3B01-40CC-9957-397BB1751F12}" destId="{361C6575-C4D2-464A-AB33-6A4FC5D13061}" srcOrd="5" destOrd="0" presId="urn:microsoft.com/office/officeart/2005/8/layout/list1"/>
    <dgm:cxn modelId="{137907AE-51AD-44AC-9AD3-1D2E8E93837D}" type="presParOf" srcId="{119CEF9D-3B01-40CC-9957-397BB1751F12}" destId="{48C3587D-6C9D-482A-9325-6E7A70BAA314}" srcOrd="6" destOrd="0" presId="urn:microsoft.com/office/officeart/2005/8/layout/list1"/>
    <dgm:cxn modelId="{E90ECB4A-CFD8-4584-B9BE-0A0EB3FDD081}" type="presParOf" srcId="{119CEF9D-3B01-40CC-9957-397BB1751F12}" destId="{7E6BB37A-5E27-4CCF-94AE-A81089D20D06}" srcOrd="7" destOrd="0" presId="urn:microsoft.com/office/officeart/2005/8/layout/list1"/>
    <dgm:cxn modelId="{9FDFC9F1-EC94-4A04-9B6E-DE90823C8BAB}" type="presParOf" srcId="{119CEF9D-3B01-40CC-9957-397BB1751F12}" destId="{F59DA926-4D54-4E7A-863B-BBE24199330D}" srcOrd="8" destOrd="0" presId="urn:microsoft.com/office/officeart/2005/8/layout/list1"/>
    <dgm:cxn modelId="{AEC70C6B-1B74-4DD9-9A43-586CCA1BC6BD}" type="presParOf" srcId="{F59DA926-4D54-4E7A-863B-BBE24199330D}" destId="{91D0428E-4B3B-4626-8079-A5B548B4E604}" srcOrd="0" destOrd="0" presId="urn:microsoft.com/office/officeart/2005/8/layout/list1"/>
    <dgm:cxn modelId="{6EC41963-FE25-4457-9E88-E5F4E05ACDDA}" type="presParOf" srcId="{F59DA926-4D54-4E7A-863B-BBE24199330D}" destId="{1D3C71C9-1EE7-4D0F-A253-0F16D16D7AA1}" srcOrd="1" destOrd="0" presId="urn:microsoft.com/office/officeart/2005/8/layout/list1"/>
    <dgm:cxn modelId="{7D3745C2-B9F9-44F7-BB70-6218A070F21C}" type="presParOf" srcId="{119CEF9D-3B01-40CC-9957-397BB1751F12}" destId="{965C45EE-E195-45D6-A2F8-015BA574135D}" srcOrd="9" destOrd="0" presId="urn:microsoft.com/office/officeart/2005/8/layout/list1"/>
    <dgm:cxn modelId="{788B2FBF-0C02-44E0-907F-F3848EF8B1CC}" type="presParOf" srcId="{119CEF9D-3B01-40CC-9957-397BB1751F12}" destId="{9FE4D92B-F5CB-48A1-AB31-125D5855AE9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3909134-3E2F-40F6-B780-6319AE345FA7}" type="doc">
      <dgm:prSet loTypeId="urn:microsoft.com/office/officeart/2005/8/layout/hList6" loCatId="list" qsTypeId="urn:microsoft.com/office/officeart/2005/8/quickstyle/simple2" qsCatId="simple" csTypeId="urn:microsoft.com/office/officeart/2005/8/colors/accent1_2" csCatId="accent1" phldr="1"/>
      <dgm:spPr/>
    </dgm:pt>
    <dgm:pt modelId="{973A2C61-A6CB-44E9-B55C-FD771272A17F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</a:rPr>
            <a:t>В 2014 </a:t>
          </a:r>
          <a:r>
            <a:rPr lang="ru-RU" sz="2000" b="1" dirty="0" err="1" smtClean="0">
              <a:latin typeface="Times New Roman" pitchFamily="18" charset="0"/>
            </a:rPr>
            <a:t>році</a:t>
          </a:r>
          <a:r>
            <a:rPr lang="ru-RU" sz="2000" b="1" dirty="0" smtClean="0">
              <a:latin typeface="Times New Roman" pitchFamily="18" charset="0"/>
            </a:rPr>
            <a:t> </a:t>
          </a:r>
          <a:r>
            <a:rPr lang="uk-UA" sz="2000" b="1" dirty="0" smtClean="0"/>
            <a:t>видано 34 посвідчень дитини з багатодітної сім’ї. </a:t>
          </a:r>
        </a:p>
        <a:p>
          <a:r>
            <a:rPr lang="uk-UA" sz="2000" b="1" dirty="0" smtClean="0"/>
            <a:t>Всього по місту видано 179 посвідчень батьків та 358 посвідчень дитини з багатодітної сім’ї</a:t>
          </a:r>
          <a:endParaRPr lang="ru-RU" sz="2000" dirty="0"/>
        </a:p>
      </dgm:t>
    </dgm:pt>
    <dgm:pt modelId="{685B728C-9867-4932-9A56-6C5C3DCFDFBA}" type="parTrans" cxnId="{B15D1935-9541-4579-9998-0E1FA518A63B}">
      <dgm:prSet/>
      <dgm:spPr/>
      <dgm:t>
        <a:bodyPr/>
        <a:lstStyle/>
        <a:p>
          <a:endParaRPr lang="ru-RU"/>
        </a:p>
      </dgm:t>
    </dgm:pt>
    <dgm:pt modelId="{C473CE52-DD54-494B-9B94-E478B78CEB8C}" type="sibTrans" cxnId="{B15D1935-9541-4579-9998-0E1FA518A63B}">
      <dgm:prSet/>
      <dgm:spPr/>
      <dgm:t>
        <a:bodyPr/>
        <a:lstStyle/>
        <a:p>
          <a:endParaRPr lang="ru-RU"/>
        </a:p>
      </dgm:t>
    </dgm:pt>
    <dgm:pt modelId="{56923C5F-BDC8-432C-A7A2-26642C3E4D75}">
      <dgm:prSet phldrT="[Текст]" custT="1"/>
      <dgm:spPr/>
      <dgm:t>
        <a:bodyPr/>
        <a:lstStyle/>
        <a:p>
          <a:r>
            <a:rPr lang="uk-UA" sz="2000" dirty="0" smtClean="0"/>
            <a:t>У 2014 році 2 жінкам, які народили і виховали п’ять і більше дітей до восьмирічного віку, присвоєно почесне звання України «Мати – героїня». Всього в місті  - 56 жінок мають таке звання</a:t>
          </a:r>
          <a:endParaRPr lang="ru-RU" sz="2000" dirty="0"/>
        </a:p>
      </dgm:t>
    </dgm:pt>
    <dgm:pt modelId="{DC309C14-7C43-4EBB-9F02-5DD7BDCC28DA}" type="parTrans" cxnId="{AC973F39-7D1F-4D2A-BE3D-3B1C846B11CC}">
      <dgm:prSet/>
      <dgm:spPr/>
      <dgm:t>
        <a:bodyPr/>
        <a:lstStyle/>
        <a:p>
          <a:endParaRPr lang="ru-RU"/>
        </a:p>
      </dgm:t>
    </dgm:pt>
    <dgm:pt modelId="{63B8345C-497C-4E25-A1FC-8BACD3BA8219}" type="sibTrans" cxnId="{AC973F39-7D1F-4D2A-BE3D-3B1C846B11CC}">
      <dgm:prSet/>
      <dgm:spPr/>
      <dgm:t>
        <a:bodyPr/>
        <a:lstStyle/>
        <a:p>
          <a:endParaRPr lang="ru-RU"/>
        </a:p>
      </dgm:t>
    </dgm:pt>
    <dgm:pt modelId="{04D0FF3E-60E8-4F7B-B4B2-9B46FCF311AD}" type="pres">
      <dgm:prSet presAssocID="{93909134-3E2F-40F6-B780-6319AE345FA7}" presName="Name0" presStyleCnt="0">
        <dgm:presLayoutVars>
          <dgm:dir/>
          <dgm:resizeHandles val="exact"/>
        </dgm:presLayoutVars>
      </dgm:prSet>
      <dgm:spPr/>
    </dgm:pt>
    <dgm:pt modelId="{F8A0396C-CDA5-41BF-891C-1AC62774829E}" type="pres">
      <dgm:prSet presAssocID="{973A2C61-A6CB-44E9-B55C-FD771272A17F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5D1035-E8DF-406C-963D-8EE2F28EF234}" type="pres">
      <dgm:prSet presAssocID="{C473CE52-DD54-494B-9B94-E478B78CEB8C}" presName="sibTrans" presStyleCnt="0"/>
      <dgm:spPr/>
    </dgm:pt>
    <dgm:pt modelId="{83A62B4D-E20E-4597-BC73-618368BEDA38}" type="pres">
      <dgm:prSet presAssocID="{56923C5F-BDC8-432C-A7A2-26642C3E4D75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55D9C4-C206-437A-9786-5E21C5B7C942}" type="presOf" srcId="{93909134-3E2F-40F6-B780-6319AE345FA7}" destId="{04D0FF3E-60E8-4F7B-B4B2-9B46FCF311AD}" srcOrd="0" destOrd="0" presId="urn:microsoft.com/office/officeart/2005/8/layout/hList6"/>
    <dgm:cxn modelId="{6997AA26-B151-4045-9C9A-3A1C55695A2F}" type="presOf" srcId="{973A2C61-A6CB-44E9-B55C-FD771272A17F}" destId="{F8A0396C-CDA5-41BF-891C-1AC62774829E}" srcOrd="0" destOrd="0" presId="urn:microsoft.com/office/officeart/2005/8/layout/hList6"/>
    <dgm:cxn modelId="{3F5EF472-389C-4A52-BB0A-28D921962B08}" type="presOf" srcId="{56923C5F-BDC8-432C-A7A2-26642C3E4D75}" destId="{83A62B4D-E20E-4597-BC73-618368BEDA38}" srcOrd="0" destOrd="0" presId="urn:microsoft.com/office/officeart/2005/8/layout/hList6"/>
    <dgm:cxn modelId="{AC973F39-7D1F-4D2A-BE3D-3B1C846B11CC}" srcId="{93909134-3E2F-40F6-B780-6319AE345FA7}" destId="{56923C5F-BDC8-432C-A7A2-26642C3E4D75}" srcOrd="1" destOrd="0" parTransId="{DC309C14-7C43-4EBB-9F02-5DD7BDCC28DA}" sibTransId="{63B8345C-497C-4E25-A1FC-8BACD3BA8219}"/>
    <dgm:cxn modelId="{B15D1935-9541-4579-9998-0E1FA518A63B}" srcId="{93909134-3E2F-40F6-B780-6319AE345FA7}" destId="{973A2C61-A6CB-44E9-B55C-FD771272A17F}" srcOrd="0" destOrd="0" parTransId="{685B728C-9867-4932-9A56-6C5C3DCFDFBA}" sibTransId="{C473CE52-DD54-494B-9B94-E478B78CEB8C}"/>
    <dgm:cxn modelId="{DE630F7F-49E5-4FEF-856E-AA727470F66B}" type="presParOf" srcId="{04D0FF3E-60E8-4F7B-B4B2-9B46FCF311AD}" destId="{F8A0396C-CDA5-41BF-891C-1AC62774829E}" srcOrd="0" destOrd="0" presId="urn:microsoft.com/office/officeart/2005/8/layout/hList6"/>
    <dgm:cxn modelId="{60946283-4A1F-4648-8E22-ED64A213F600}" type="presParOf" srcId="{04D0FF3E-60E8-4F7B-B4B2-9B46FCF311AD}" destId="{1F5D1035-E8DF-406C-963D-8EE2F28EF234}" srcOrd="1" destOrd="0" presId="urn:microsoft.com/office/officeart/2005/8/layout/hList6"/>
    <dgm:cxn modelId="{178FE7CF-BEED-472A-926B-7A721FD8894A}" type="presParOf" srcId="{04D0FF3E-60E8-4F7B-B4B2-9B46FCF311AD}" destId="{83A62B4D-E20E-4597-BC73-618368BEDA38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0B0D530-3D06-41BD-9AB6-274FB3329261}" type="doc">
      <dgm:prSet loTypeId="urn:microsoft.com/office/officeart/2008/layout/PictureAccentLis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BD64F1A-54AA-4F82-91DD-54668D0E0609}">
      <dgm:prSet phldrT="[Текст]"/>
      <dgm:spPr/>
      <dgm:t>
        <a:bodyPr/>
        <a:lstStyle/>
        <a:p>
          <a:r>
            <a:rPr lang="ru-RU" b="1" dirty="0" err="1" smtClean="0"/>
            <a:t>Всього</a:t>
          </a:r>
          <a:r>
            <a:rPr lang="ru-RU" b="1" dirty="0" smtClean="0"/>
            <a:t> </a:t>
          </a:r>
          <a:r>
            <a:rPr lang="ru-RU" b="1" dirty="0" err="1" smtClean="0"/>
            <a:t>охоплено</a:t>
          </a:r>
          <a:r>
            <a:rPr lang="ru-RU" b="1" dirty="0" smtClean="0"/>
            <a:t> </a:t>
          </a:r>
          <a:r>
            <a:rPr lang="ru-RU" b="1" dirty="0" err="1" smtClean="0"/>
            <a:t>відпочинком</a:t>
          </a:r>
          <a:r>
            <a:rPr lang="ru-RU" b="1" dirty="0" smtClean="0"/>
            <a:t> та </a:t>
          </a:r>
          <a:r>
            <a:rPr lang="ru-RU" b="1" dirty="0" err="1" smtClean="0"/>
            <a:t>оздоровленням</a:t>
          </a:r>
          <a:r>
            <a:rPr lang="ru-RU" b="1" dirty="0" smtClean="0"/>
            <a:t> 1454 </a:t>
          </a:r>
          <a:r>
            <a:rPr lang="ru-RU" b="1" dirty="0" err="1" smtClean="0"/>
            <a:t>дітей</a:t>
          </a:r>
          <a:r>
            <a:rPr lang="ru-RU" b="1" dirty="0" smtClean="0"/>
            <a:t>, </a:t>
          </a:r>
          <a:r>
            <a:rPr lang="ru-RU" b="1" dirty="0" err="1" smtClean="0"/>
            <a:t>що</a:t>
          </a:r>
          <a:r>
            <a:rPr lang="ru-RU" b="1" dirty="0" smtClean="0"/>
            <a:t> становить 70% </a:t>
          </a:r>
          <a:r>
            <a:rPr lang="ru-RU" b="1" dirty="0" err="1" smtClean="0"/>
            <a:t>учнівської</a:t>
          </a:r>
          <a:r>
            <a:rPr lang="ru-RU" b="1" dirty="0" smtClean="0"/>
            <a:t> </a:t>
          </a:r>
          <a:r>
            <a:rPr lang="ru-RU" b="1" dirty="0" err="1" smtClean="0"/>
            <a:t>молоді</a:t>
          </a:r>
          <a:r>
            <a:rPr lang="ru-RU" b="1" dirty="0" smtClean="0"/>
            <a:t>, в т.ч. </a:t>
          </a:r>
          <a:endParaRPr lang="ru-RU" dirty="0"/>
        </a:p>
      </dgm:t>
    </dgm:pt>
    <dgm:pt modelId="{E3E72C90-14FF-4F92-A946-CAA0BF2B1489}" type="parTrans" cxnId="{676DEEE4-DE80-4CF1-8771-84BA33F5B89A}">
      <dgm:prSet/>
      <dgm:spPr/>
      <dgm:t>
        <a:bodyPr/>
        <a:lstStyle/>
        <a:p>
          <a:endParaRPr lang="ru-RU"/>
        </a:p>
      </dgm:t>
    </dgm:pt>
    <dgm:pt modelId="{5AB2062A-4470-4D78-8111-04008171E974}" type="sibTrans" cxnId="{676DEEE4-DE80-4CF1-8771-84BA33F5B89A}">
      <dgm:prSet/>
      <dgm:spPr/>
      <dgm:t>
        <a:bodyPr/>
        <a:lstStyle/>
        <a:p>
          <a:endParaRPr lang="ru-RU"/>
        </a:p>
      </dgm:t>
    </dgm:pt>
    <dgm:pt modelId="{375FC9F0-D560-4889-B36D-4A93C0E23F22}">
      <dgm:prSet phldrT="[Текст]" custT="1"/>
      <dgm:spPr/>
      <dgm:t>
        <a:bodyPr/>
        <a:lstStyle/>
        <a:p>
          <a:r>
            <a:rPr lang="ru-RU" sz="1900" dirty="0" smtClean="0"/>
            <a:t>7 </a:t>
          </a:r>
          <a:r>
            <a:rPr lang="ru-RU" sz="1900" dirty="0" err="1" smtClean="0"/>
            <a:t>дітей</a:t>
          </a:r>
          <a:r>
            <a:rPr lang="ru-RU" sz="1900" dirty="0" smtClean="0"/>
            <a:t> в </a:t>
          </a:r>
          <a:r>
            <a:rPr lang="ru-RU" sz="1900" dirty="0" err="1" smtClean="0"/>
            <a:t>Українському</a:t>
          </a:r>
          <a:r>
            <a:rPr lang="ru-RU" sz="1900" dirty="0" smtClean="0"/>
            <a:t> </a:t>
          </a:r>
          <a:r>
            <a:rPr lang="ru-RU" sz="1900" dirty="0" err="1" smtClean="0"/>
            <a:t>дитячому</a:t>
          </a:r>
          <a:r>
            <a:rPr lang="ru-RU" sz="1900" dirty="0" smtClean="0"/>
            <a:t> </a:t>
          </a:r>
          <a:r>
            <a:rPr lang="ru-RU" sz="1900" dirty="0" err="1" smtClean="0"/>
            <a:t>центрі</a:t>
          </a:r>
          <a:r>
            <a:rPr lang="ru-RU" sz="1900" dirty="0" smtClean="0"/>
            <a:t> </a:t>
          </a:r>
          <a:br>
            <a:rPr lang="ru-RU" sz="1900" dirty="0" smtClean="0"/>
          </a:br>
          <a:r>
            <a:rPr lang="ru-RU" sz="1900" dirty="0" smtClean="0"/>
            <a:t>«Молода </a:t>
          </a:r>
          <a:r>
            <a:rPr lang="ru-RU" sz="1900" dirty="0" err="1" smtClean="0"/>
            <a:t>гвардія</a:t>
          </a:r>
          <a:r>
            <a:rPr lang="ru-RU" sz="1900" dirty="0" smtClean="0"/>
            <a:t>» </a:t>
          </a:r>
          <a:endParaRPr lang="ru-RU" sz="1900" dirty="0"/>
        </a:p>
      </dgm:t>
    </dgm:pt>
    <dgm:pt modelId="{A7718988-DC87-4839-93B1-6DA81F7CF513}" type="parTrans" cxnId="{90E2F44F-2B14-4115-92F5-B3DB45C80858}">
      <dgm:prSet/>
      <dgm:spPr/>
      <dgm:t>
        <a:bodyPr/>
        <a:lstStyle/>
        <a:p>
          <a:endParaRPr lang="ru-RU"/>
        </a:p>
      </dgm:t>
    </dgm:pt>
    <dgm:pt modelId="{86AFDAA3-56D9-473F-AE10-1A921951FF96}" type="sibTrans" cxnId="{90E2F44F-2B14-4115-92F5-B3DB45C80858}">
      <dgm:prSet/>
      <dgm:spPr/>
      <dgm:t>
        <a:bodyPr/>
        <a:lstStyle/>
        <a:p>
          <a:endParaRPr lang="ru-RU"/>
        </a:p>
      </dgm:t>
    </dgm:pt>
    <dgm:pt modelId="{5E6FB2D8-ED7A-4098-8E3E-65D2EA505054}">
      <dgm:prSet custT="1"/>
      <dgm:spPr/>
      <dgm:t>
        <a:bodyPr/>
        <a:lstStyle/>
        <a:p>
          <a:r>
            <a:rPr lang="ru-RU" sz="2000" dirty="0" smtClean="0"/>
            <a:t>22 </a:t>
          </a:r>
          <a:r>
            <a:rPr lang="ru-RU" sz="2000" dirty="0" err="1" smtClean="0"/>
            <a:t>дітей</a:t>
          </a:r>
          <a:r>
            <a:rPr lang="ru-RU" sz="2000" dirty="0" smtClean="0"/>
            <a:t>  в </a:t>
          </a:r>
          <a:r>
            <a:rPr lang="ru-RU" sz="2000" dirty="0" err="1" smtClean="0"/>
            <a:t>таборі</a:t>
          </a:r>
          <a:r>
            <a:rPr lang="ru-RU" sz="2000" dirty="0" smtClean="0"/>
            <a:t> «</a:t>
          </a:r>
          <a:r>
            <a:rPr lang="ru-RU" sz="2000" dirty="0" err="1" smtClean="0"/>
            <a:t>Сузір’я</a:t>
          </a:r>
          <a:r>
            <a:rPr lang="ru-RU" sz="2000" dirty="0" smtClean="0"/>
            <a:t>»</a:t>
          </a:r>
          <a:endParaRPr lang="ru-RU" sz="2000" dirty="0"/>
        </a:p>
      </dgm:t>
    </dgm:pt>
    <dgm:pt modelId="{46898047-E39B-4E69-8894-0E7AD7F49112}" type="parTrans" cxnId="{A7171512-A934-4E46-897D-1BA9033BE4B6}">
      <dgm:prSet/>
      <dgm:spPr/>
      <dgm:t>
        <a:bodyPr/>
        <a:lstStyle/>
        <a:p>
          <a:endParaRPr lang="ru-RU"/>
        </a:p>
      </dgm:t>
    </dgm:pt>
    <dgm:pt modelId="{D97D9719-19E1-4E73-B6CD-90E319C95913}" type="sibTrans" cxnId="{A7171512-A934-4E46-897D-1BA9033BE4B6}">
      <dgm:prSet/>
      <dgm:spPr/>
      <dgm:t>
        <a:bodyPr/>
        <a:lstStyle/>
        <a:p>
          <a:endParaRPr lang="ru-RU"/>
        </a:p>
      </dgm:t>
    </dgm:pt>
    <dgm:pt modelId="{661080D8-3506-4D19-978A-FCA17743F8B3}">
      <dgm:prSet custT="1"/>
      <dgm:spPr/>
      <dgm:t>
        <a:bodyPr/>
        <a:lstStyle/>
        <a:p>
          <a:r>
            <a:rPr lang="uk-UA" sz="2000" dirty="0" smtClean="0"/>
            <a:t>24 дітей у таборі «Сонячний» м. Суми</a:t>
          </a:r>
          <a:endParaRPr lang="ru-RU" sz="2000" dirty="0"/>
        </a:p>
      </dgm:t>
    </dgm:pt>
    <dgm:pt modelId="{BCBD856A-EA47-4E09-B6CF-88BBFBFBDA4A}" type="parTrans" cxnId="{C8A25115-41AA-4449-BB37-44B1484DD5E5}">
      <dgm:prSet/>
      <dgm:spPr/>
      <dgm:t>
        <a:bodyPr/>
        <a:lstStyle/>
        <a:p>
          <a:endParaRPr lang="ru-RU"/>
        </a:p>
      </dgm:t>
    </dgm:pt>
    <dgm:pt modelId="{30A4449E-E1CE-406C-A4AF-97FF1AD33BC5}" type="sibTrans" cxnId="{C8A25115-41AA-4449-BB37-44B1484DD5E5}">
      <dgm:prSet/>
      <dgm:spPr/>
      <dgm:t>
        <a:bodyPr/>
        <a:lstStyle/>
        <a:p>
          <a:endParaRPr lang="ru-RU"/>
        </a:p>
      </dgm:t>
    </dgm:pt>
    <dgm:pt modelId="{E7B6401A-20DB-4C0B-AAA7-B60EFE056D51}">
      <dgm:prSet custT="1"/>
      <dgm:spPr/>
      <dgm:t>
        <a:bodyPr/>
        <a:lstStyle/>
        <a:p>
          <a:r>
            <a:rPr lang="uk-UA" sz="2000" dirty="0" smtClean="0"/>
            <a:t>100 дітей у таборі Суми «Духовне відродження»</a:t>
          </a:r>
          <a:endParaRPr lang="ru-RU" sz="2000" dirty="0"/>
        </a:p>
      </dgm:t>
    </dgm:pt>
    <dgm:pt modelId="{1003543F-324B-487E-B402-34EDC1E7BD7D}" type="parTrans" cxnId="{6D992E69-2B2B-4802-BDCF-CF100589B243}">
      <dgm:prSet/>
      <dgm:spPr/>
      <dgm:t>
        <a:bodyPr/>
        <a:lstStyle/>
        <a:p>
          <a:endParaRPr lang="ru-RU"/>
        </a:p>
      </dgm:t>
    </dgm:pt>
    <dgm:pt modelId="{68C2B265-D7E8-4740-9280-99454C4B8913}" type="sibTrans" cxnId="{6D992E69-2B2B-4802-BDCF-CF100589B243}">
      <dgm:prSet/>
      <dgm:spPr/>
      <dgm:t>
        <a:bodyPr/>
        <a:lstStyle/>
        <a:p>
          <a:endParaRPr lang="ru-RU"/>
        </a:p>
      </dgm:t>
    </dgm:pt>
    <dgm:pt modelId="{0D5B33B1-0E08-4F31-980D-AE1E782259E9}" type="pres">
      <dgm:prSet presAssocID="{A0B0D530-3D06-41BD-9AB6-274FB3329261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C49CD06-F8D8-43FD-84DF-F11B5C6014A6}" type="pres">
      <dgm:prSet presAssocID="{6BD64F1A-54AA-4F82-91DD-54668D0E0609}" presName="root" presStyleCnt="0">
        <dgm:presLayoutVars>
          <dgm:chMax/>
          <dgm:chPref val="4"/>
        </dgm:presLayoutVars>
      </dgm:prSet>
      <dgm:spPr/>
    </dgm:pt>
    <dgm:pt modelId="{1E3612DC-9856-4202-9972-8C0E2BC6402D}" type="pres">
      <dgm:prSet presAssocID="{6BD64F1A-54AA-4F82-91DD-54668D0E0609}" presName="rootComposite" presStyleCnt="0">
        <dgm:presLayoutVars/>
      </dgm:prSet>
      <dgm:spPr/>
    </dgm:pt>
    <dgm:pt modelId="{80432E2F-0D98-4CB7-9866-478AC7BB1822}" type="pres">
      <dgm:prSet presAssocID="{6BD64F1A-54AA-4F82-91DD-54668D0E0609}" presName="rootText" presStyleLbl="node0" presStyleIdx="0" presStyleCnt="1" custScaleX="123885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AF5A03DA-ABC1-4744-98F8-8923CD38DBE6}" type="pres">
      <dgm:prSet presAssocID="{6BD64F1A-54AA-4F82-91DD-54668D0E0609}" presName="childShape" presStyleCnt="0">
        <dgm:presLayoutVars>
          <dgm:chMax val="0"/>
          <dgm:chPref val="0"/>
        </dgm:presLayoutVars>
      </dgm:prSet>
      <dgm:spPr/>
    </dgm:pt>
    <dgm:pt modelId="{8706BD67-6B16-40F0-AABC-5694BAE514AC}" type="pres">
      <dgm:prSet presAssocID="{375FC9F0-D560-4889-B36D-4A93C0E23F22}" presName="childComposite" presStyleCnt="0">
        <dgm:presLayoutVars>
          <dgm:chMax val="0"/>
          <dgm:chPref val="0"/>
        </dgm:presLayoutVars>
      </dgm:prSet>
      <dgm:spPr/>
    </dgm:pt>
    <dgm:pt modelId="{4143A042-DCDD-4898-BC56-2D2EB4E08346}" type="pres">
      <dgm:prSet presAssocID="{375FC9F0-D560-4889-B36D-4A93C0E23F22}" presName="Image" presStyleLbl="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/>
            </a:extLst>
          </a:blip>
          <a:srcRect/>
          <a:stretch>
            <a:fillRect t="-3000" b="-3000"/>
          </a:stretch>
        </a:blipFill>
      </dgm:spPr>
    </dgm:pt>
    <dgm:pt modelId="{E9AE8A35-9835-470F-99AC-DD68D4447326}" type="pres">
      <dgm:prSet presAssocID="{375FC9F0-D560-4889-B36D-4A93C0E23F22}" presName="childText" presStyleLbl="l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F17279-B2FC-4917-BA62-2676970724F0}" type="pres">
      <dgm:prSet presAssocID="{E7B6401A-20DB-4C0B-AAA7-B60EFE056D51}" presName="childComposite" presStyleCnt="0">
        <dgm:presLayoutVars>
          <dgm:chMax val="0"/>
          <dgm:chPref val="0"/>
        </dgm:presLayoutVars>
      </dgm:prSet>
      <dgm:spPr/>
    </dgm:pt>
    <dgm:pt modelId="{631F1810-E026-4C17-AEF8-ACADA442342F}" type="pres">
      <dgm:prSet presAssocID="{E7B6401A-20DB-4C0B-AAA7-B60EFE056D51}" presName="Image" presStyleLbl="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/>
            </a:extLst>
          </a:blip>
          <a:srcRect/>
          <a:stretch>
            <a:fillRect l="-17000" r="-17000"/>
          </a:stretch>
        </a:blipFill>
      </dgm:spPr>
    </dgm:pt>
    <dgm:pt modelId="{42F3BCFF-92D3-45E1-93DB-48BD8ACB2A31}" type="pres">
      <dgm:prSet presAssocID="{E7B6401A-20DB-4C0B-AAA7-B60EFE056D51}" presName="childText" presStyleLbl="l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E9ACA4-4C7C-496D-833F-86BFEFEB2E3A}" type="pres">
      <dgm:prSet presAssocID="{661080D8-3506-4D19-978A-FCA17743F8B3}" presName="childComposite" presStyleCnt="0">
        <dgm:presLayoutVars>
          <dgm:chMax val="0"/>
          <dgm:chPref val="0"/>
        </dgm:presLayoutVars>
      </dgm:prSet>
      <dgm:spPr/>
    </dgm:pt>
    <dgm:pt modelId="{53E5C613-1B7B-49D4-8A5C-3158E39FA2B9}" type="pres">
      <dgm:prSet presAssocID="{661080D8-3506-4D19-978A-FCA17743F8B3}" presName="Image" presStyleLbl="nod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/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ru-RU"/>
        </a:p>
      </dgm:t>
    </dgm:pt>
    <dgm:pt modelId="{B9B5230D-8B37-4ADA-8DDD-B6AEC57094F1}" type="pres">
      <dgm:prSet presAssocID="{661080D8-3506-4D19-978A-FCA17743F8B3}" presName="childText" presStyleLbl="l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7C1018-FD9B-4EFA-BB07-2FED33BC8771}" type="pres">
      <dgm:prSet presAssocID="{5E6FB2D8-ED7A-4098-8E3E-65D2EA505054}" presName="childComposite" presStyleCnt="0">
        <dgm:presLayoutVars>
          <dgm:chMax val="0"/>
          <dgm:chPref val="0"/>
        </dgm:presLayoutVars>
      </dgm:prSet>
      <dgm:spPr/>
    </dgm:pt>
    <dgm:pt modelId="{BAAA00B8-05CC-4E0B-B5E1-7C6553648031}" type="pres">
      <dgm:prSet presAssocID="{5E6FB2D8-ED7A-4098-8E3E-65D2EA505054}" presName="Image" presStyleLbl="nod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/>
            </a:extLst>
          </a:blip>
          <a:srcRect/>
          <a:stretch>
            <a:fillRect l="-17000" r="-17000"/>
          </a:stretch>
        </a:blipFill>
      </dgm:spPr>
    </dgm:pt>
    <dgm:pt modelId="{E8DD46CC-11C1-4EE5-9BC9-6F59F4F2E903}" type="pres">
      <dgm:prSet presAssocID="{5E6FB2D8-ED7A-4098-8E3E-65D2EA505054}" presName="childText" presStyleLbl="l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D88FAA-AFEA-4783-9E72-27049311B2FB}" type="presOf" srcId="{5E6FB2D8-ED7A-4098-8E3E-65D2EA505054}" destId="{E8DD46CC-11C1-4EE5-9BC9-6F59F4F2E903}" srcOrd="0" destOrd="0" presId="urn:microsoft.com/office/officeart/2008/layout/PictureAccentList"/>
    <dgm:cxn modelId="{A3011954-77FE-408E-83D2-C8CBEF4B022B}" type="presOf" srcId="{661080D8-3506-4D19-978A-FCA17743F8B3}" destId="{B9B5230D-8B37-4ADA-8DDD-B6AEC57094F1}" srcOrd="0" destOrd="0" presId="urn:microsoft.com/office/officeart/2008/layout/PictureAccentList"/>
    <dgm:cxn modelId="{AC9CF69A-DC9B-4569-8E7C-EEDB61E21A64}" type="presOf" srcId="{6BD64F1A-54AA-4F82-91DD-54668D0E0609}" destId="{80432E2F-0D98-4CB7-9866-478AC7BB1822}" srcOrd="0" destOrd="0" presId="urn:microsoft.com/office/officeart/2008/layout/PictureAccentList"/>
    <dgm:cxn modelId="{C8A25115-41AA-4449-BB37-44B1484DD5E5}" srcId="{6BD64F1A-54AA-4F82-91DD-54668D0E0609}" destId="{661080D8-3506-4D19-978A-FCA17743F8B3}" srcOrd="2" destOrd="0" parTransId="{BCBD856A-EA47-4E09-B6CF-88BBFBFBDA4A}" sibTransId="{30A4449E-E1CE-406C-A4AF-97FF1AD33BC5}"/>
    <dgm:cxn modelId="{6D992E69-2B2B-4802-BDCF-CF100589B243}" srcId="{6BD64F1A-54AA-4F82-91DD-54668D0E0609}" destId="{E7B6401A-20DB-4C0B-AAA7-B60EFE056D51}" srcOrd="1" destOrd="0" parTransId="{1003543F-324B-487E-B402-34EDC1E7BD7D}" sibTransId="{68C2B265-D7E8-4740-9280-99454C4B8913}"/>
    <dgm:cxn modelId="{676DEEE4-DE80-4CF1-8771-84BA33F5B89A}" srcId="{A0B0D530-3D06-41BD-9AB6-274FB3329261}" destId="{6BD64F1A-54AA-4F82-91DD-54668D0E0609}" srcOrd="0" destOrd="0" parTransId="{E3E72C90-14FF-4F92-A946-CAA0BF2B1489}" sibTransId="{5AB2062A-4470-4D78-8111-04008171E974}"/>
    <dgm:cxn modelId="{B65CA1F9-6DED-4B8B-9939-BA753761D7BC}" type="presOf" srcId="{E7B6401A-20DB-4C0B-AAA7-B60EFE056D51}" destId="{42F3BCFF-92D3-45E1-93DB-48BD8ACB2A31}" srcOrd="0" destOrd="0" presId="urn:microsoft.com/office/officeart/2008/layout/PictureAccentList"/>
    <dgm:cxn modelId="{A7171512-A934-4E46-897D-1BA9033BE4B6}" srcId="{6BD64F1A-54AA-4F82-91DD-54668D0E0609}" destId="{5E6FB2D8-ED7A-4098-8E3E-65D2EA505054}" srcOrd="3" destOrd="0" parTransId="{46898047-E39B-4E69-8894-0E7AD7F49112}" sibTransId="{D97D9719-19E1-4E73-B6CD-90E319C95913}"/>
    <dgm:cxn modelId="{90E2F44F-2B14-4115-92F5-B3DB45C80858}" srcId="{6BD64F1A-54AA-4F82-91DD-54668D0E0609}" destId="{375FC9F0-D560-4889-B36D-4A93C0E23F22}" srcOrd="0" destOrd="0" parTransId="{A7718988-DC87-4839-93B1-6DA81F7CF513}" sibTransId="{86AFDAA3-56D9-473F-AE10-1A921951FF96}"/>
    <dgm:cxn modelId="{803D586F-0405-419B-87FD-0DC606640FDE}" type="presOf" srcId="{375FC9F0-D560-4889-B36D-4A93C0E23F22}" destId="{E9AE8A35-9835-470F-99AC-DD68D4447326}" srcOrd="0" destOrd="0" presId="urn:microsoft.com/office/officeart/2008/layout/PictureAccentList"/>
    <dgm:cxn modelId="{F089DEA4-923A-44CE-BC14-AF21D55FDDD3}" type="presOf" srcId="{A0B0D530-3D06-41BD-9AB6-274FB3329261}" destId="{0D5B33B1-0E08-4F31-980D-AE1E782259E9}" srcOrd="0" destOrd="0" presId="urn:microsoft.com/office/officeart/2008/layout/PictureAccentList"/>
    <dgm:cxn modelId="{B9135442-205B-4931-996E-82E188845026}" type="presParOf" srcId="{0D5B33B1-0E08-4F31-980D-AE1E782259E9}" destId="{4C49CD06-F8D8-43FD-84DF-F11B5C6014A6}" srcOrd="0" destOrd="0" presId="urn:microsoft.com/office/officeart/2008/layout/PictureAccentList"/>
    <dgm:cxn modelId="{E8E23851-79AE-4A0A-8AA9-A771D5D60E1E}" type="presParOf" srcId="{4C49CD06-F8D8-43FD-84DF-F11B5C6014A6}" destId="{1E3612DC-9856-4202-9972-8C0E2BC6402D}" srcOrd="0" destOrd="0" presId="urn:microsoft.com/office/officeart/2008/layout/PictureAccentList"/>
    <dgm:cxn modelId="{CF142739-958C-4688-BEB9-2F02EC9CF6B0}" type="presParOf" srcId="{1E3612DC-9856-4202-9972-8C0E2BC6402D}" destId="{80432E2F-0D98-4CB7-9866-478AC7BB1822}" srcOrd="0" destOrd="0" presId="urn:microsoft.com/office/officeart/2008/layout/PictureAccentList"/>
    <dgm:cxn modelId="{BDA94EC7-34B3-4485-A51C-B09FCD514482}" type="presParOf" srcId="{4C49CD06-F8D8-43FD-84DF-F11B5C6014A6}" destId="{AF5A03DA-ABC1-4744-98F8-8923CD38DBE6}" srcOrd="1" destOrd="0" presId="urn:microsoft.com/office/officeart/2008/layout/PictureAccentList"/>
    <dgm:cxn modelId="{E08EE3C7-4FB5-471C-96F4-60180F262DB4}" type="presParOf" srcId="{AF5A03DA-ABC1-4744-98F8-8923CD38DBE6}" destId="{8706BD67-6B16-40F0-AABC-5694BAE514AC}" srcOrd="0" destOrd="0" presId="urn:microsoft.com/office/officeart/2008/layout/PictureAccentList"/>
    <dgm:cxn modelId="{E6B62CAE-F113-415D-ADD8-C6CCC6535B6F}" type="presParOf" srcId="{8706BD67-6B16-40F0-AABC-5694BAE514AC}" destId="{4143A042-DCDD-4898-BC56-2D2EB4E08346}" srcOrd="0" destOrd="0" presId="urn:microsoft.com/office/officeart/2008/layout/PictureAccentList"/>
    <dgm:cxn modelId="{1E449F05-3124-43B0-998A-56CB9981FDE8}" type="presParOf" srcId="{8706BD67-6B16-40F0-AABC-5694BAE514AC}" destId="{E9AE8A35-9835-470F-99AC-DD68D4447326}" srcOrd="1" destOrd="0" presId="urn:microsoft.com/office/officeart/2008/layout/PictureAccentList"/>
    <dgm:cxn modelId="{78AFACC2-8F30-4DDC-9CAA-580A0D87ABAE}" type="presParOf" srcId="{AF5A03DA-ABC1-4744-98F8-8923CD38DBE6}" destId="{C4F17279-B2FC-4917-BA62-2676970724F0}" srcOrd="1" destOrd="0" presId="urn:microsoft.com/office/officeart/2008/layout/PictureAccentList"/>
    <dgm:cxn modelId="{750FD249-CDE0-4793-9D7D-2E32D5455DD6}" type="presParOf" srcId="{C4F17279-B2FC-4917-BA62-2676970724F0}" destId="{631F1810-E026-4C17-AEF8-ACADA442342F}" srcOrd="0" destOrd="0" presId="urn:microsoft.com/office/officeart/2008/layout/PictureAccentList"/>
    <dgm:cxn modelId="{42260406-4E89-4A4C-A0A2-3B7F425D4BDB}" type="presParOf" srcId="{C4F17279-B2FC-4917-BA62-2676970724F0}" destId="{42F3BCFF-92D3-45E1-93DB-48BD8ACB2A31}" srcOrd="1" destOrd="0" presId="urn:microsoft.com/office/officeart/2008/layout/PictureAccentList"/>
    <dgm:cxn modelId="{F3FD218F-6C57-43C0-9D63-832F23E71034}" type="presParOf" srcId="{AF5A03DA-ABC1-4744-98F8-8923CD38DBE6}" destId="{E9E9ACA4-4C7C-496D-833F-86BFEFEB2E3A}" srcOrd="2" destOrd="0" presId="urn:microsoft.com/office/officeart/2008/layout/PictureAccentList"/>
    <dgm:cxn modelId="{A9B49464-405E-477C-B67C-BFA4123439E5}" type="presParOf" srcId="{E9E9ACA4-4C7C-496D-833F-86BFEFEB2E3A}" destId="{53E5C613-1B7B-49D4-8A5C-3158E39FA2B9}" srcOrd="0" destOrd="0" presId="urn:microsoft.com/office/officeart/2008/layout/PictureAccentList"/>
    <dgm:cxn modelId="{055458E1-84F5-496B-A80F-56B753995EC7}" type="presParOf" srcId="{E9E9ACA4-4C7C-496D-833F-86BFEFEB2E3A}" destId="{B9B5230D-8B37-4ADA-8DDD-B6AEC57094F1}" srcOrd="1" destOrd="0" presId="urn:microsoft.com/office/officeart/2008/layout/PictureAccentList"/>
    <dgm:cxn modelId="{806BA643-3862-4B64-803F-6DC36933B2F3}" type="presParOf" srcId="{AF5A03DA-ABC1-4744-98F8-8923CD38DBE6}" destId="{087C1018-FD9B-4EFA-BB07-2FED33BC8771}" srcOrd="3" destOrd="0" presId="urn:microsoft.com/office/officeart/2008/layout/PictureAccentList"/>
    <dgm:cxn modelId="{5CBD5C72-61E8-411C-B122-3A48D0F28165}" type="presParOf" srcId="{087C1018-FD9B-4EFA-BB07-2FED33BC8771}" destId="{BAAA00B8-05CC-4E0B-B5E1-7C6553648031}" srcOrd="0" destOrd="0" presId="urn:microsoft.com/office/officeart/2008/layout/PictureAccentList"/>
    <dgm:cxn modelId="{17B063AC-0225-4826-AC3A-D981BBDFDDB7}" type="presParOf" srcId="{087C1018-FD9B-4EFA-BB07-2FED33BC8771}" destId="{E8DD46CC-11C1-4EE5-9BC9-6F59F4F2E903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FBC5F78-C55A-40E0-BD36-1CF51E6B3240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ED1EC7A-CF09-4409-9C75-E556BF7A6785}">
      <dgm:prSet phldrT="[Текст]" custT="1"/>
      <dgm:spPr/>
      <dgm:t>
        <a:bodyPr/>
        <a:lstStyle/>
        <a:p>
          <a:pPr algn="ctr"/>
          <a:r>
            <a:rPr lang="uk-UA" sz="1600" dirty="0" smtClean="0"/>
            <a:t>На підготовку та проведення оздоровчої кампанії з міського бюджету було використано 103,755 тис. грн. </a:t>
          </a:r>
          <a:endParaRPr lang="ru-RU" sz="1600" dirty="0"/>
        </a:p>
      </dgm:t>
    </dgm:pt>
    <dgm:pt modelId="{CC36E706-3394-4751-99A9-FB7154269E76}" type="parTrans" cxnId="{3323F75B-833F-4D8C-9155-AB1B9DEF07BD}">
      <dgm:prSet/>
      <dgm:spPr/>
      <dgm:t>
        <a:bodyPr/>
        <a:lstStyle/>
        <a:p>
          <a:endParaRPr lang="ru-RU" sz="1600"/>
        </a:p>
      </dgm:t>
    </dgm:pt>
    <dgm:pt modelId="{225EBB72-FC81-4C2D-AA65-22482C8481D5}" type="sibTrans" cxnId="{3323F75B-833F-4D8C-9155-AB1B9DEF07BD}">
      <dgm:prSet/>
      <dgm:spPr/>
      <dgm:t>
        <a:bodyPr/>
        <a:lstStyle/>
        <a:p>
          <a:endParaRPr lang="ru-RU" sz="1600"/>
        </a:p>
      </dgm:t>
    </dgm:pt>
    <dgm:pt modelId="{D00CF4E0-F4A5-4705-BA16-93F5E6F65634}" type="pres">
      <dgm:prSet presAssocID="{4FBC5F78-C55A-40E0-BD36-1CF51E6B324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AE46CD-2F0A-42DD-AFF5-32864F7B57CF}" type="pres">
      <dgm:prSet presAssocID="{BED1EC7A-CF09-4409-9C75-E556BF7A6785}" presName="parentLin" presStyleCnt="0"/>
      <dgm:spPr/>
    </dgm:pt>
    <dgm:pt modelId="{106CCF64-4177-4EDD-B24C-9F7673D73020}" type="pres">
      <dgm:prSet presAssocID="{BED1EC7A-CF09-4409-9C75-E556BF7A6785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89A82F5D-4B79-4D26-B87D-0FE93A42F159}" type="pres">
      <dgm:prSet presAssocID="{BED1EC7A-CF09-4409-9C75-E556BF7A678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EB5D40-FD81-461F-A589-FB764A8A41A7}" type="pres">
      <dgm:prSet presAssocID="{BED1EC7A-CF09-4409-9C75-E556BF7A6785}" presName="negativeSpace" presStyleCnt="0"/>
      <dgm:spPr/>
    </dgm:pt>
    <dgm:pt modelId="{075F9852-BFDB-4C9E-844F-0704DDFE4858}" type="pres">
      <dgm:prSet presAssocID="{BED1EC7A-CF09-4409-9C75-E556BF7A6785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D3DEFD11-E320-4AB5-805F-B4EB882BE908}" type="presOf" srcId="{4FBC5F78-C55A-40E0-BD36-1CF51E6B3240}" destId="{D00CF4E0-F4A5-4705-BA16-93F5E6F65634}" srcOrd="0" destOrd="0" presId="urn:microsoft.com/office/officeart/2005/8/layout/list1"/>
    <dgm:cxn modelId="{38E65BFB-D056-4325-BE8E-F7012457D748}" type="presOf" srcId="{BED1EC7A-CF09-4409-9C75-E556BF7A6785}" destId="{89A82F5D-4B79-4D26-B87D-0FE93A42F159}" srcOrd="1" destOrd="0" presId="urn:microsoft.com/office/officeart/2005/8/layout/list1"/>
    <dgm:cxn modelId="{3323F75B-833F-4D8C-9155-AB1B9DEF07BD}" srcId="{4FBC5F78-C55A-40E0-BD36-1CF51E6B3240}" destId="{BED1EC7A-CF09-4409-9C75-E556BF7A6785}" srcOrd="0" destOrd="0" parTransId="{CC36E706-3394-4751-99A9-FB7154269E76}" sibTransId="{225EBB72-FC81-4C2D-AA65-22482C8481D5}"/>
    <dgm:cxn modelId="{432B85A3-F5F6-47CD-8A29-616F61100B18}" type="presOf" srcId="{BED1EC7A-CF09-4409-9C75-E556BF7A6785}" destId="{106CCF64-4177-4EDD-B24C-9F7673D73020}" srcOrd="0" destOrd="0" presId="urn:microsoft.com/office/officeart/2005/8/layout/list1"/>
    <dgm:cxn modelId="{BEBF13B5-9E36-483E-8D63-39D95557C362}" type="presParOf" srcId="{D00CF4E0-F4A5-4705-BA16-93F5E6F65634}" destId="{A5AE46CD-2F0A-42DD-AFF5-32864F7B57CF}" srcOrd="0" destOrd="0" presId="urn:microsoft.com/office/officeart/2005/8/layout/list1"/>
    <dgm:cxn modelId="{234F1E9C-A01E-4FB6-A73E-63A10FA3E183}" type="presParOf" srcId="{A5AE46CD-2F0A-42DD-AFF5-32864F7B57CF}" destId="{106CCF64-4177-4EDD-B24C-9F7673D73020}" srcOrd="0" destOrd="0" presId="urn:microsoft.com/office/officeart/2005/8/layout/list1"/>
    <dgm:cxn modelId="{FF7DEFA2-3CB9-46CE-BF1E-63969A6F1D4C}" type="presParOf" srcId="{A5AE46CD-2F0A-42DD-AFF5-32864F7B57CF}" destId="{89A82F5D-4B79-4D26-B87D-0FE93A42F159}" srcOrd="1" destOrd="0" presId="urn:microsoft.com/office/officeart/2005/8/layout/list1"/>
    <dgm:cxn modelId="{CA82EB27-159B-42CF-AFC4-C8BE16525CA6}" type="presParOf" srcId="{D00CF4E0-F4A5-4705-BA16-93F5E6F65634}" destId="{D9EB5D40-FD81-461F-A589-FB764A8A41A7}" srcOrd="1" destOrd="0" presId="urn:microsoft.com/office/officeart/2005/8/layout/list1"/>
    <dgm:cxn modelId="{60ADEC00-04C6-43FE-956C-E7DDD59CE7E9}" type="presParOf" srcId="{D00CF4E0-F4A5-4705-BA16-93F5E6F65634}" destId="{075F9852-BFDB-4C9E-844F-0704DDFE4858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43100E3F-E57F-44A7-977B-6600CEDD3A8B}" type="doc">
      <dgm:prSet loTypeId="urn:microsoft.com/office/officeart/2005/8/layout/chevron2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669C644-DC04-4D38-9D6C-47C78693C382}">
      <dgm:prSet phldrT="[Текст]"/>
      <dgm:spPr/>
      <dgm:t>
        <a:bodyPr/>
        <a:lstStyle/>
        <a:p>
          <a:endParaRPr lang="ru-RU" dirty="0">
            <a:latin typeface="Cambria" pitchFamily="18" charset="0"/>
          </a:endParaRPr>
        </a:p>
      </dgm:t>
    </dgm:pt>
    <dgm:pt modelId="{0B9C5A76-68BD-489A-BE4F-6A9337368C11}" type="parTrans" cxnId="{FEE22941-222E-4B88-9E45-5A65275FA7E9}">
      <dgm:prSet/>
      <dgm:spPr/>
      <dgm:t>
        <a:bodyPr/>
        <a:lstStyle/>
        <a:p>
          <a:endParaRPr lang="ru-RU">
            <a:latin typeface="Cambria" pitchFamily="18" charset="0"/>
          </a:endParaRPr>
        </a:p>
      </dgm:t>
    </dgm:pt>
    <dgm:pt modelId="{13EAE9FA-03DD-432D-8003-613E10653F9A}" type="sibTrans" cxnId="{FEE22941-222E-4B88-9E45-5A65275FA7E9}">
      <dgm:prSet/>
      <dgm:spPr/>
      <dgm:t>
        <a:bodyPr/>
        <a:lstStyle/>
        <a:p>
          <a:endParaRPr lang="ru-RU">
            <a:latin typeface="Cambria" pitchFamily="18" charset="0"/>
          </a:endParaRPr>
        </a:p>
      </dgm:t>
    </dgm:pt>
    <dgm:pt modelId="{EE5FC01E-52F3-4FEC-9FAE-5B5912C87936}">
      <dgm:prSet phldrT="[Текст]"/>
      <dgm:spPr/>
      <dgm:t>
        <a:bodyPr/>
        <a:lstStyle/>
        <a:p>
          <a:r>
            <a:rPr lang="uk-UA" dirty="0" smtClean="0">
              <a:latin typeface="Cambria" pitchFamily="18" charset="0"/>
            </a:rPr>
            <a:t>52</a:t>
          </a:r>
          <a:r>
            <a:rPr lang="ru-RU" dirty="0" smtClean="0">
              <a:latin typeface="Cambria" pitchFamily="18" charset="0"/>
            </a:rPr>
            <a:t> </a:t>
          </a:r>
          <a:r>
            <a:rPr lang="ru-RU" dirty="0" err="1" smtClean="0">
              <a:latin typeface="Cambria" pitchFamily="18" charset="0"/>
            </a:rPr>
            <a:t>дітей-сиріт</a:t>
          </a:r>
          <a:r>
            <a:rPr lang="ru-RU" dirty="0" smtClean="0">
              <a:latin typeface="Cambria" pitchFamily="18" charset="0"/>
            </a:rPr>
            <a:t> та </a:t>
          </a:r>
          <a:r>
            <a:rPr lang="ru-RU" dirty="0" err="1" smtClean="0">
              <a:latin typeface="Cambria" pitchFamily="18" charset="0"/>
            </a:rPr>
            <a:t>дітей</a:t>
          </a:r>
          <a:r>
            <a:rPr lang="ru-RU" dirty="0" smtClean="0">
              <a:latin typeface="Cambria" pitchFamily="18" charset="0"/>
            </a:rPr>
            <a:t>, </a:t>
          </a:r>
          <a:r>
            <a:rPr lang="ru-RU" dirty="0" err="1" smtClean="0">
              <a:latin typeface="Cambria" pitchFamily="18" charset="0"/>
            </a:rPr>
            <a:t>позбавлених</a:t>
          </a:r>
          <a:r>
            <a:rPr lang="ru-RU" dirty="0" smtClean="0">
              <a:latin typeface="Cambria" pitchFamily="18" charset="0"/>
            </a:rPr>
            <a:t> </a:t>
          </a:r>
          <a:r>
            <a:rPr lang="ru-RU" dirty="0" err="1" smtClean="0">
              <a:latin typeface="Cambria" pitchFamily="18" charset="0"/>
            </a:rPr>
            <a:t>батьківського</a:t>
          </a:r>
          <a:r>
            <a:rPr lang="ru-RU" dirty="0" smtClean="0">
              <a:latin typeface="Cambria" pitchFamily="18" charset="0"/>
            </a:rPr>
            <a:t> </a:t>
          </a:r>
          <a:r>
            <a:rPr lang="ru-RU" dirty="0" err="1" smtClean="0">
              <a:latin typeface="Cambria" pitchFamily="18" charset="0"/>
            </a:rPr>
            <a:t>піклування</a:t>
          </a:r>
          <a:r>
            <a:rPr lang="ru-RU" dirty="0" smtClean="0">
              <a:latin typeface="Cambria" pitchFamily="18" charset="0"/>
            </a:rPr>
            <a:t>;</a:t>
          </a:r>
          <a:endParaRPr lang="ru-RU" dirty="0">
            <a:latin typeface="Cambria" pitchFamily="18" charset="0"/>
          </a:endParaRPr>
        </a:p>
      </dgm:t>
    </dgm:pt>
    <dgm:pt modelId="{E31D9D99-6047-4961-B3FF-1710BD760D0D}" type="parTrans" cxnId="{75E51D79-4A50-4F30-926F-2253A080A850}">
      <dgm:prSet/>
      <dgm:spPr/>
      <dgm:t>
        <a:bodyPr/>
        <a:lstStyle/>
        <a:p>
          <a:endParaRPr lang="ru-RU">
            <a:latin typeface="Cambria" pitchFamily="18" charset="0"/>
          </a:endParaRPr>
        </a:p>
      </dgm:t>
    </dgm:pt>
    <dgm:pt modelId="{F31943E9-3D76-4776-9E25-AD3ADC73B968}" type="sibTrans" cxnId="{75E51D79-4A50-4F30-926F-2253A080A850}">
      <dgm:prSet/>
      <dgm:spPr/>
      <dgm:t>
        <a:bodyPr/>
        <a:lstStyle/>
        <a:p>
          <a:endParaRPr lang="ru-RU">
            <a:latin typeface="Cambria" pitchFamily="18" charset="0"/>
          </a:endParaRPr>
        </a:p>
      </dgm:t>
    </dgm:pt>
    <dgm:pt modelId="{58A97DFC-82A9-43C7-8E69-E729FBD12CF7}">
      <dgm:prSet phldrT="[Текст]"/>
      <dgm:spPr/>
      <dgm:t>
        <a:bodyPr/>
        <a:lstStyle/>
        <a:p>
          <a:endParaRPr lang="ru-RU" dirty="0">
            <a:latin typeface="Cambria" pitchFamily="18" charset="0"/>
          </a:endParaRPr>
        </a:p>
      </dgm:t>
    </dgm:pt>
    <dgm:pt modelId="{6CD4D585-1CFE-4B5E-8919-95D90FC9C1EC}" type="parTrans" cxnId="{25AC57A9-DEAC-4791-B9FE-E4AF72B30E51}">
      <dgm:prSet/>
      <dgm:spPr/>
      <dgm:t>
        <a:bodyPr/>
        <a:lstStyle/>
        <a:p>
          <a:endParaRPr lang="ru-RU">
            <a:latin typeface="Cambria" pitchFamily="18" charset="0"/>
          </a:endParaRPr>
        </a:p>
      </dgm:t>
    </dgm:pt>
    <dgm:pt modelId="{F4994099-867F-41F3-82C3-8407CC1DCFF5}" type="sibTrans" cxnId="{25AC57A9-DEAC-4791-B9FE-E4AF72B30E51}">
      <dgm:prSet/>
      <dgm:spPr/>
      <dgm:t>
        <a:bodyPr/>
        <a:lstStyle/>
        <a:p>
          <a:endParaRPr lang="ru-RU">
            <a:latin typeface="Cambria" pitchFamily="18" charset="0"/>
          </a:endParaRPr>
        </a:p>
      </dgm:t>
    </dgm:pt>
    <dgm:pt modelId="{90BCE76A-D177-48BB-BD03-9996DAF8B19F}">
      <dgm:prSet phldrT="[Текст]"/>
      <dgm:spPr/>
      <dgm:t>
        <a:bodyPr/>
        <a:lstStyle/>
        <a:p>
          <a:r>
            <a:rPr lang="uk-UA" dirty="0" smtClean="0">
              <a:latin typeface="Cambria" pitchFamily="18" charset="0"/>
            </a:rPr>
            <a:t>26</a:t>
          </a:r>
          <a:r>
            <a:rPr lang="ru-RU" dirty="0" smtClean="0">
              <a:latin typeface="Cambria" pitchFamily="18" charset="0"/>
            </a:rPr>
            <a:t>  </a:t>
          </a:r>
          <a:r>
            <a:rPr lang="ru-RU" dirty="0" err="1" smtClean="0">
              <a:latin typeface="Cambria" pitchFamily="18" charset="0"/>
            </a:rPr>
            <a:t>дітей</a:t>
          </a:r>
          <a:r>
            <a:rPr lang="ru-RU" dirty="0" smtClean="0">
              <a:latin typeface="Cambria" pitchFamily="18" charset="0"/>
            </a:rPr>
            <a:t> </a:t>
          </a:r>
          <a:r>
            <a:rPr lang="ru-RU" dirty="0" err="1" smtClean="0">
              <a:latin typeface="Cambria" pitchFamily="18" charset="0"/>
            </a:rPr>
            <a:t>перебувають</a:t>
          </a:r>
          <a:r>
            <a:rPr lang="ru-RU" dirty="0" smtClean="0">
              <a:latin typeface="Cambria" pitchFamily="18" charset="0"/>
            </a:rPr>
            <a:t> </a:t>
          </a:r>
          <a:r>
            <a:rPr lang="ru-RU" dirty="0" err="1" smtClean="0">
              <a:latin typeface="Cambria" pitchFamily="18" charset="0"/>
            </a:rPr>
            <a:t>під</a:t>
          </a:r>
          <a:r>
            <a:rPr lang="ru-RU" dirty="0" smtClean="0">
              <a:latin typeface="Cambria" pitchFamily="18" charset="0"/>
            </a:rPr>
            <a:t>  </a:t>
          </a:r>
          <a:r>
            <a:rPr lang="ru-RU" dirty="0" err="1" smtClean="0">
              <a:latin typeface="Cambria" pitchFamily="18" charset="0"/>
            </a:rPr>
            <a:t>опікою</a:t>
          </a:r>
          <a:r>
            <a:rPr lang="ru-RU" dirty="0" smtClean="0">
              <a:latin typeface="Cambria" pitchFamily="18" charset="0"/>
            </a:rPr>
            <a:t>/ </a:t>
          </a:r>
          <a:r>
            <a:rPr lang="ru-RU" dirty="0" err="1" smtClean="0">
              <a:latin typeface="Cambria" pitchFamily="18" charset="0"/>
            </a:rPr>
            <a:t>піклуванням</a:t>
          </a:r>
          <a:r>
            <a:rPr lang="ru-RU" dirty="0" smtClean="0">
              <a:latin typeface="Cambria" pitchFamily="18" charset="0"/>
            </a:rPr>
            <a:t>;</a:t>
          </a:r>
          <a:endParaRPr lang="ru-RU" dirty="0">
            <a:latin typeface="Cambria" pitchFamily="18" charset="0"/>
          </a:endParaRPr>
        </a:p>
      </dgm:t>
    </dgm:pt>
    <dgm:pt modelId="{31DBBA78-7E2F-410A-BDF1-634CEB7CFB05}" type="parTrans" cxnId="{3610DC3C-2A68-4481-B440-477285BFADBD}">
      <dgm:prSet/>
      <dgm:spPr/>
      <dgm:t>
        <a:bodyPr/>
        <a:lstStyle/>
        <a:p>
          <a:endParaRPr lang="ru-RU">
            <a:latin typeface="Cambria" pitchFamily="18" charset="0"/>
          </a:endParaRPr>
        </a:p>
      </dgm:t>
    </dgm:pt>
    <dgm:pt modelId="{89D0C839-74A4-44B2-BE4E-967B05B7484A}" type="sibTrans" cxnId="{3610DC3C-2A68-4481-B440-477285BFADBD}">
      <dgm:prSet/>
      <dgm:spPr/>
      <dgm:t>
        <a:bodyPr/>
        <a:lstStyle/>
        <a:p>
          <a:endParaRPr lang="ru-RU">
            <a:latin typeface="Cambria" pitchFamily="18" charset="0"/>
          </a:endParaRPr>
        </a:p>
      </dgm:t>
    </dgm:pt>
    <dgm:pt modelId="{E827955C-44BE-457D-90D7-D3CF00A26836}">
      <dgm:prSet phldrT="[Текст]"/>
      <dgm:spPr/>
      <dgm:t>
        <a:bodyPr/>
        <a:lstStyle/>
        <a:p>
          <a:endParaRPr lang="ru-RU" dirty="0">
            <a:latin typeface="Cambria" pitchFamily="18" charset="0"/>
          </a:endParaRPr>
        </a:p>
      </dgm:t>
    </dgm:pt>
    <dgm:pt modelId="{F5CFA60B-2DC8-47C4-BA61-DD9FB734F14F}" type="parTrans" cxnId="{F5C85F55-4EF3-4422-878D-5DD4BF7E30FD}">
      <dgm:prSet/>
      <dgm:spPr/>
      <dgm:t>
        <a:bodyPr/>
        <a:lstStyle/>
        <a:p>
          <a:endParaRPr lang="ru-RU">
            <a:latin typeface="Cambria" pitchFamily="18" charset="0"/>
          </a:endParaRPr>
        </a:p>
      </dgm:t>
    </dgm:pt>
    <dgm:pt modelId="{DE24B2E2-9FD3-4CB3-BE6D-85E9F301F6A9}" type="sibTrans" cxnId="{F5C85F55-4EF3-4422-878D-5DD4BF7E30FD}">
      <dgm:prSet/>
      <dgm:spPr/>
      <dgm:t>
        <a:bodyPr/>
        <a:lstStyle/>
        <a:p>
          <a:endParaRPr lang="ru-RU">
            <a:latin typeface="Cambria" pitchFamily="18" charset="0"/>
          </a:endParaRPr>
        </a:p>
      </dgm:t>
    </dgm:pt>
    <dgm:pt modelId="{5441E20F-5192-4C0C-94EC-FA18DC960B95}">
      <dgm:prSet phldrT="[Текст]"/>
      <dgm:spPr/>
      <dgm:t>
        <a:bodyPr/>
        <a:lstStyle/>
        <a:p>
          <a:r>
            <a:rPr lang="ru-RU" dirty="0" smtClean="0">
              <a:latin typeface="Cambria" pitchFamily="18" charset="0"/>
            </a:rPr>
            <a:t>2</a:t>
          </a:r>
          <a:r>
            <a:rPr lang="uk-UA" dirty="0" smtClean="0">
              <a:latin typeface="Cambria" pitchFamily="18" charset="0"/>
            </a:rPr>
            <a:t>1</a:t>
          </a:r>
          <a:r>
            <a:rPr lang="ru-RU" dirty="0" smtClean="0">
              <a:latin typeface="Cambria" pitchFamily="18" charset="0"/>
            </a:rPr>
            <a:t>  </a:t>
          </a:r>
          <a:r>
            <a:rPr lang="ru-RU" dirty="0" err="1" smtClean="0">
              <a:latin typeface="Cambria" pitchFamily="18" charset="0"/>
            </a:rPr>
            <a:t>д</a:t>
          </a:r>
          <a:r>
            <a:rPr lang="uk-UA" dirty="0" err="1" smtClean="0">
              <a:latin typeface="Cambria" pitchFamily="18" charset="0"/>
            </a:rPr>
            <a:t>итина</a:t>
          </a:r>
          <a:r>
            <a:rPr lang="ru-RU" dirty="0" smtClean="0">
              <a:latin typeface="Cambria" pitchFamily="18" charset="0"/>
            </a:rPr>
            <a:t>  </a:t>
          </a:r>
          <a:r>
            <a:rPr lang="ru-RU" dirty="0" err="1" smtClean="0">
              <a:latin typeface="Cambria" pitchFamily="18" charset="0"/>
            </a:rPr>
            <a:t>влаштован</a:t>
          </a:r>
          <a:r>
            <a:rPr lang="uk-UA" dirty="0" smtClean="0">
              <a:latin typeface="Cambria" pitchFamily="18" charset="0"/>
            </a:rPr>
            <a:t>а</a:t>
          </a:r>
          <a:r>
            <a:rPr lang="ru-RU" dirty="0" smtClean="0">
              <a:latin typeface="Cambria" pitchFamily="18" charset="0"/>
            </a:rPr>
            <a:t>  в </a:t>
          </a:r>
          <a:r>
            <a:rPr lang="ru-RU" dirty="0" err="1" smtClean="0">
              <a:latin typeface="Cambria" pitchFamily="18" charset="0"/>
            </a:rPr>
            <a:t>прийомн</a:t>
          </a:r>
          <a:r>
            <a:rPr lang="uk-UA" dirty="0" smtClean="0">
              <a:latin typeface="Cambria" pitchFamily="18" charset="0"/>
            </a:rPr>
            <a:t>і</a:t>
          </a:r>
          <a:r>
            <a:rPr lang="ru-RU" dirty="0" smtClean="0">
              <a:latin typeface="Cambria" pitchFamily="18" charset="0"/>
            </a:rPr>
            <a:t>  </a:t>
          </a:r>
          <a:r>
            <a:rPr lang="ru-RU" dirty="0" err="1" smtClean="0">
              <a:latin typeface="Cambria" pitchFamily="18" charset="0"/>
            </a:rPr>
            <a:t>сім</a:t>
          </a:r>
          <a:r>
            <a:rPr lang="ru-RU" dirty="0" smtClean="0">
              <a:latin typeface="Cambria" pitchFamily="18" charset="0"/>
            </a:rPr>
            <a:t>’</a:t>
          </a:r>
          <a:r>
            <a:rPr lang="uk-UA" dirty="0" smtClean="0">
              <a:latin typeface="Cambria" pitchFamily="18" charset="0"/>
            </a:rPr>
            <a:t>ї</a:t>
          </a:r>
          <a:r>
            <a:rPr lang="ru-RU" dirty="0" smtClean="0">
              <a:latin typeface="Cambria" pitchFamily="18" charset="0"/>
            </a:rPr>
            <a:t>  </a:t>
          </a:r>
          <a:r>
            <a:rPr lang="ru-RU" dirty="0" err="1" smtClean="0">
              <a:latin typeface="Cambria" pitchFamily="18" charset="0"/>
            </a:rPr>
            <a:t>чи</a:t>
          </a:r>
          <a:r>
            <a:rPr lang="ru-RU" dirty="0" smtClean="0">
              <a:latin typeface="Cambria" pitchFamily="18" charset="0"/>
            </a:rPr>
            <a:t>  </a:t>
          </a:r>
          <a:r>
            <a:rPr lang="ru-RU" dirty="0" err="1" smtClean="0">
              <a:latin typeface="Cambria" pitchFamily="18" charset="0"/>
            </a:rPr>
            <a:t>дитяч</a:t>
          </a:r>
          <a:r>
            <a:rPr lang="uk-UA" dirty="0" smtClean="0">
              <a:latin typeface="Cambria" pitchFamily="18" charset="0"/>
            </a:rPr>
            <a:t>і</a:t>
          </a:r>
          <a:r>
            <a:rPr lang="ru-RU" dirty="0" smtClean="0">
              <a:latin typeface="Cambria" pitchFamily="18" charset="0"/>
            </a:rPr>
            <a:t>   </a:t>
          </a:r>
          <a:r>
            <a:rPr lang="ru-RU" dirty="0" err="1" smtClean="0">
              <a:latin typeface="Cambria" pitchFamily="18" charset="0"/>
            </a:rPr>
            <a:t>будинк</a:t>
          </a:r>
          <a:r>
            <a:rPr lang="uk-UA" dirty="0" smtClean="0">
              <a:latin typeface="Cambria" pitchFamily="18" charset="0"/>
            </a:rPr>
            <a:t>и</a:t>
          </a:r>
          <a:r>
            <a:rPr lang="ru-RU" dirty="0" smtClean="0">
              <a:latin typeface="Cambria" pitchFamily="18" charset="0"/>
            </a:rPr>
            <a:t>  </a:t>
          </a:r>
          <a:r>
            <a:rPr lang="ru-RU" dirty="0" err="1" smtClean="0">
              <a:latin typeface="Cambria" pitchFamily="18" charset="0"/>
            </a:rPr>
            <a:t>сімейного</a:t>
          </a:r>
          <a:r>
            <a:rPr lang="ru-RU" dirty="0" smtClean="0">
              <a:latin typeface="Cambria" pitchFamily="18" charset="0"/>
            </a:rPr>
            <a:t>  типу;</a:t>
          </a:r>
          <a:endParaRPr lang="ru-RU" dirty="0">
            <a:latin typeface="Cambria" pitchFamily="18" charset="0"/>
          </a:endParaRPr>
        </a:p>
      </dgm:t>
    </dgm:pt>
    <dgm:pt modelId="{1C27CDE3-BE76-4C0D-9BAD-9499EE88C0DD}" type="parTrans" cxnId="{9A1A9907-0650-4E11-8DC5-D34571203646}">
      <dgm:prSet/>
      <dgm:spPr/>
      <dgm:t>
        <a:bodyPr/>
        <a:lstStyle/>
        <a:p>
          <a:endParaRPr lang="ru-RU">
            <a:latin typeface="Cambria" pitchFamily="18" charset="0"/>
          </a:endParaRPr>
        </a:p>
      </dgm:t>
    </dgm:pt>
    <dgm:pt modelId="{759FBF30-6E9B-4C92-82A7-C266531DAEFD}" type="sibTrans" cxnId="{9A1A9907-0650-4E11-8DC5-D34571203646}">
      <dgm:prSet/>
      <dgm:spPr/>
      <dgm:t>
        <a:bodyPr/>
        <a:lstStyle/>
        <a:p>
          <a:endParaRPr lang="ru-RU">
            <a:latin typeface="Cambria" pitchFamily="18" charset="0"/>
          </a:endParaRPr>
        </a:p>
      </dgm:t>
    </dgm:pt>
    <dgm:pt modelId="{03675DF8-D020-462D-ADD2-C2A81A9D2B1F}">
      <dgm:prSet phldrT="[Текст]"/>
      <dgm:spPr/>
      <dgm:t>
        <a:bodyPr/>
        <a:lstStyle/>
        <a:p>
          <a:endParaRPr lang="ru-RU" dirty="0">
            <a:latin typeface="Cambria" pitchFamily="18" charset="0"/>
          </a:endParaRPr>
        </a:p>
      </dgm:t>
    </dgm:pt>
    <dgm:pt modelId="{0EBD993E-E81D-4911-A749-963582E7A23F}" type="parTrans" cxnId="{D420713D-2F1C-41FE-9437-8357E68C3BEA}">
      <dgm:prSet/>
      <dgm:spPr/>
      <dgm:t>
        <a:bodyPr/>
        <a:lstStyle/>
        <a:p>
          <a:endParaRPr lang="ru-RU">
            <a:latin typeface="Cambria" pitchFamily="18" charset="0"/>
          </a:endParaRPr>
        </a:p>
      </dgm:t>
    </dgm:pt>
    <dgm:pt modelId="{20E2E828-47F5-4064-96FE-34DB7BEC626F}" type="sibTrans" cxnId="{D420713D-2F1C-41FE-9437-8357E68C3BEA}">
      <dgm:prSet/>
      <dgm:spPr/>
      <dgm:t>
        <a:bodyPr/>
        <a:lstStyle/>
        <a:p>
          <a:endParaRPr lang="ru-RU">
            <a:latin typeface="Cambria" pitchFamily="18" charset="0"/>
          </a:endParaRPr>
        </a:p>
      </dgm:t>
    </dgm:pt>
    <dgm:pt modelId="{8F1FC24C-2BFC-4A6C-AD5C-2082732A3C19}">
      <dgm:prSet/>
      <dgm:spPr/>
      <dgm:t>
        <a:bodyPr/>
        <a:lstStyle/>
        <a:p>
          <a:r>
            <a:rPr lang="uk-UA" dirty="0" smtClean="0">
              <a:latin typeface="Cambria" pitchFamily="18" charset="0"/>
            </a:rPr>
            <a:t>21</a:t>
          </a:r>
          <a:r>
            <a:rPr lang="ru-RU" dirty="0" smtClean="0">
              <a:latin typeface="Cambria" pitchFamily="18" charset="0"/>
            </a:rPr>
            <a:t> </a:t>
          </a:r>
          <a:r>
            <a:rPr lang="ru-RU" dirty="0" err="1" smtClean="0">
              <a:latin typeface="Cambria" pitchFamily="18" charset="0"/>
            </a:rPr>
            <a:t>д</a:t>
          </a:r>
          <a:r>
            <a:rPr lang="uk-UA" dirty="0" err="1" smtClean="0">
              <a:latin typeface="Cambria" pitchFamily="18" charset="0"/>
            </a:rPr>
            <a:t>итина</a:t>
          </a:r>
          <a:r>
            <a:rPr lang="ru-RU" dirty="0" smtClean="0">
              <a:latin typeface="Cambria" pitchFamily="18" charset="0"/>
            </a:rPr>
            <a:t>,  як</a:t>
          </a:r>
          <a:r>
            <a:rPr lang="uk-UA" dirty="0" smtClean="0">
              <a:latin typeface="Cambria" pitchFamily="18" charset="0"/>
            </a:rPr>
            <a:t>а</a:t>
          </a:r>
          <a:r>
            <a:rPr lang="ru-RU" dirty="0" smtClean="0">
              <a:latin typeface="Cambria" pitchFamily="18" charset="0"/>
            </a:rPr>
            <a:t>  </a:t>
          </a:r>
          <a:r>
            <a:rPr lang="ru-RU" dirty="0" err="1" smtClean="0">
              <a:latin typeface="Cambria" pitchFamily="18" charset="0"/>
            </a:rPr>
            <a:t>мож</a:t>
          </a:r>
          <a:r>
            <a:rPr lang="uk-UA" dirty="0" smtClean="0">
              <a:latin typeface="Cambria" pitchFamily="18" charset="0"/>
            </a:rPr>
            <a:t>е</a:t>
          </a:r>
          <a:r>
            <a:rPr lang="ru-RU" dirty="0" smtClean="0">
              <a:latin typeface="Cambria" pitchFamily="18" charset="0"/>
            </a:rPr>
            <a:t>  бути  </a:t>
          </a:r>
          <a:r>
            <a:rPr lang="ru-RU" dirty="0" err="1" smtClean="0">
              <a:latin typeface="Cambria" pitchFamily="18" charset="0"/>
            </a:rPr>
            <a:t>усиновлен</a:t>
          </a:r>
          <a:r>
            <a:rPr lang="uk-UA" dirty="0" err="1" smtClean="0">
              <a:latin typeface="Cambria" pitchFamily="18" charset="0"/>
            </a:rPr>
            <a:t>ою</a:t>
          </a:r>
          <a:r>
            <a:rPr lang="uk-UA" dirty="0" smtClean="0">
              <a:latin typeface="Cambria" pitchFamily="18" charset="0"/>
            </a:rPr>
            <a:t>.</a:t>
          </a:r>
          <a:endParaRPr lang="ru-RU" dirty="0">
            <a:latin typeface="Cambria" pitchFamily="18" charset="0"/>
          </a:endParaRPr>
        </a:p>
      </dgm:t>
    </dgm:pt>
    <dgm:pt modelId="{D5F565BE-6473-4E13-B0A8-6E1952904F17}" type="parTrans" cxnId="{59125CD2-C2DD-473E-97AB-C0DBF7273E47}">
      <dgm:prSet/>
      <dgm:spPr/>
      <dgm:t>
        <a:bodyPr/>
        <a:lstStyle/>
        <a:p>
          <a:endParaRPr lang="ru-RU">
            <a:latin typeface="Cambria" pitchFamily="18" charset="0"/>
          </a:endParaRPr>
        </a:p>
      </dgm:t>
    </dgm:pt>
    <dgm:pt modelId="{E5EF74D0-9355-4AD7-8E65-1865DC648475}" type="sibTrans" cxnId="{59125CD2-C2DD-473E-97AB-C0DBF7273E47}">
      <dgm:prSet/>
      <dgm:spPr/>
      <dgm:t>
        <a:bodyPr/>
        <a:lstStyle/>
        <a:p>
          <a:endParaRPr lang="ru-RU">
            <a:latin typeface="Cambria" pitchFamily="18" charset="0"/>
          </a:endParaRPr>
        </a:p>
      </dgm:t>
    </dgm:pt>
    <dgm:pt modelId="{31CD25EF-88C9-482A-B238-95B1444C2788}" type="pres">
      <dgm:prSet presAssocID="{43100E3F-E57F-44A7-977B-6600CEDD3A8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A599E92-B30A-4F63-B6FB-A2BF6C167E3A}" type="pres">
      <dgm:prSet presAssocID="{8669C644-DC04-4D38-9D6C-47C78693C382}" presName="composite" presStyleCnt="0"/>
      <dgm:spPr/>
    </dgm:pt>
    <dgm:pt modelId="{870CDD96-EEF9-449B-B97C-3CEDFA3863B9}" type="pres">
      <dgm:prSet presAssocID="{8669C644-DC04-4D38-9D6C-47C78693C382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659ACD-98E4-42C2-8187-5E0C8D1F87BA}" type="pres">
      <dgm:prSet presAssocID="{8669C644-DC04-4D38-9D6C-47C78693C382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8FBDF3-9318-4AE7-9E3B-284A9739BE35}" type="pres">
      <dgm:prSet presAssocID="{13EAE9FA-03DD-432D-8003-613E10653F9A}" presName="sp" presStyleCnt="0"/>
      <dgm:spPr/>
    </dgm:pt>
    <dgm:pt modelId="{A3639801-6E43-4E65-B8C3-869472379041}" type="pres">
      <dgm:prSet presAssocID="{58A97DFC-82A9-43C7-8E69-E729FBD12CF7}" presName="composite" presStyleCnt="0"/>
      <dgm:spPr/>
    </dgm:pt>
    <dgm:pt modelId="{2C9A4189-E410-4617-8399-1D0425E9E64A}" type="pres">
      <dgm:prSet presAssocID="{58A97DFC-82A9-43C7-8E69-E729FBD12CF7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6AA2C0-FE61-4E0B-8E39-9B773B2D1009}" type="pres">
      <dgm:prSet presAssocID="{58A97DFC-82A9-43C7-8E69-E729FBD12CF7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EE3920-1ACE-4215-B45E-3E2D4CF086F2}" type="pres">
      <dgm:prSet presAssocID="{F4994099-867F-41F3-82C3-8407CC1DCFF5}" presName="sp" presStyleCnt="0"/>
      <dgm:spPr/>
    </dgm:pt>
    <dgm:pt modelId="{BF83F7B0-A772-4A4A-91E8-F03B635E0AD6}" type="pres">
      <dgm:prSet presAssocID="{E827955C-44BE-457D-90D7-D3CF00A26836}" presName="composite" presStyleCnt="0"/>
      <dgm:spPr/>
    </dgm:pt>
    <dgm:pt modelId="{CED438B7-16AE-410C-87BD-B991871E9B11}" type="pres">
      <dgm:prSet presAssocID="{E827955C-44BE-457D-90D7-D3CF00A26836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FF21DE-4F4B-4280-838D-F050D7D67948}" type="pres">
      <dgm:prSet presAssocID="{E827955C-44BE-457D-90D7-D3CF00A26836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253109-E5D6-4187-8A1C-3D8E6DB56FC8}" type="pres">
      <dgm:prSet presAssocID="{DE24B2E2-9FD3-4CB3-BE6D-85E9F301F6A9}" presName="sp" presStyleCnt="0"/>
      <dgm:spPr/>
    </dgm:pt>
    <dgm:pt modelId="{CEEF19E0-73E8-48C4-AEB6-E8DAFA0239BB}" type="pres">
      <dgm:prSet presAssocID="{03675DF8-D020-462D-ADD2-C2A81A9D2B1F}" presName="composite" presStyleCnt="0"/>
      <dgm:spPr/>
    </dgm:pt>
    <dgm:pt modelId="{62BB37B9-A1B8-4B14-9218-07D82910A735}" type="pres">
      <dgm:prSet presAssocID="{03675DF8-D020-462D-ADD2-C2A81A9D2B1F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1B8A7D-9467-4A5A-AEB8-A376266AFC95}" type="pres">
      <dgm:prSet presAssocID="{03675DF8-D020-462D-ADD2-C2A81A9D2B1F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252D6E-0555-433B-9A48-F95894AF6835}" type="presOf" srcId="{58A97DFC-82A9-43C7-8E69-E729FBD12CF7}" destId="{2C9A4189-E410-4617-8399-1D0425E9E64A}" srcOrd="0" destOrd="0" presId="urn:microsoft.com/office/officeart/2005/8/layout/chevron2"/>
    <dgm:cxn modelId="{9A1A9907-0650-4E11-8DC5-D34571203646}" srcId="{E827955C-44BE-457D-90D7-D3CF00A26836}" destId="{5441E20F-5192-4C0C-94EC-FA18DC960B95}" srcOrd="0" destOrd="0" parTransId="{1C27CDE3-BE76-4C0D-9BAD-9499EE88C0DD}" sibTransId="{759FBF30-6E9B-4C92-82A7-C266531DAEFD}"/>
    <dgm:cxn modelId="{E8B35868-21E1-4075-BCE7-D6683C8705B9}" type="presOf" srcId="{43100E3F-E57F-44A7-977B-6600CEDD3A8B}" destId="{31CD25EF-88C9-482A-B238-95B1444C2788}" srcOrd="0" destOrd="0" presId="urn:microsoft.com/office/officeart/2005/8/layout/chevron2"/>
    <dgm:cxn modelId="{38591BBF-0C7E-4847-BA24-5822E18D66C4}" type="presOf" srcId="{03675DF8-D020-462D-ADD2-C2A81A9D2B1F}" destId="{62BB37B9-A1B8-4B14-9218-07D82910A735}" srcOrd="0" destOrd="0" presId="urn:microsoft.com/office/officeart/2005/8/layout/chevron2"/>
    <dgm:cxn modelId="{59125CD2-C2DD-473E-97AB-C0DBF7273E47}" srcId="{03675DF8-D020-462D-ADD2-C2A81A9D2B1F}" destId="{8F1FC24C-2BFC-4A6C-AD5C-2082732A3C19}" srcOrd="0" destOrd="0" parTransId="{D5F565BE-6473-4E13-B0A8-6E1952904F17}" sibTransId="{E5EF74D0-9355-4AD7-8E65-1865DC648475}"/>
    <dgm:cxn modelId="{75E51D79-4A50-4F30-926F-2253A080A850}" srcId="{8669C644-DC04-4D38-9D6C-47C78693C382}" destId="{EE5FC01E-52F3-4FEC-9FAE-5B5912C87936}" srcOrd="0" destOrd="0" parTransId="{E31D9D99-6047-4961-B3FF-1710BD760D0D}" sibTransId="{F31943E9-3D76-4776-9E25-AD3ADC73B968}"/>
    <dgm:cxn modelId="{3610DC3C-2A68-4481-B440-477285BFADBD}" srcId="{58A97DFC-82A9-43C7-8E69-E729FBD12CF7}" destId="{90BCE76A-D177-48BB-BD03-9996DAF8B19F}" srcOrd="0" destOrd="0" parTransId="{31DBBA78-7E2F-410A-BDF1-634CEB7CFB05}" sibTransId="{89D0C839-74A4-44B2-BE4E-967B05B7484A}"/>
    <dgm:cxn modelId="{25AC57A9-DEAC-4791-B9FE-E4AF72B30E51}" srcId="{43100E3F-E57F-44A7-977B-6600CEDD3A8B}" destId="{58A97DFC-82A9-43C7-8E69-E729FBD12CF7}" srcOrd="1" destOrd="0" parTransId="{6CD4D585-1CFE-4B5E-8919-95D90FC9C1EC}" sibTransId="{F4994099-867F-41F3-82C3-8407CC1DCFF5}"/>
    <dgm:cxn modelId="{69A7B793-5FEB-4D3B-A321-BF14307067CF}" type="presOf" srcId="{90BCE76A-D177-48BB-BD03-9996DAF8B19F}" destId="{876AA2C0-FE61-4E0B-8E39-9B773B2D1009}" srcOrd="0" destOrd="0" presId="urn:microsoft.com/office/officeart/2005/8/layout/chevron2"/>
    <dgm:cxn modelId="{340E371E-56D3-4735-84C8-C6E9DC66B38E}" type="presOf" srcId="{E827955C-44BE-457D-90D7-D3CF00A26836}" destId="{CED438B7-16AE-410C-87BD-B991871E9B11}" srcOrd="0" destOrd="0" presId="urn:microsoft.com/office/officeart/2005/8/layout/chevron2"/>
    <dgm:cxn modelId="{5858244D-3517-419C-9E97-7405685DC0C7}" type="presOf" srcId="{8669C644-DC04-4D38-9D6C-47C78693C382}" destId="{870CDD96-EEF9-449B-B97C-3CEDFA3863B9}" srcOrd="0" destOrd="0" presId="urn:microsoft.com/office/officeart/2005/8/layout/chevron2"/>
    <dgm:cxn modelId="{F5C85F55-4EF3-4422-878D-5DD4BF7E30FD}" srcId="{43100E3F-E57F-44A7-977B-6600CEDD3A8B}" destId="{E827955C-44BE-457D-90D7-D3CF00A26836}" srcOrd="2" destOrd="0" parTransId="{F5CFA60B-2DC8-47C4-BA61-DD9FB734F14F}" sibTransId="{DE24B2E2-9FD3-4CB3-BE6D-85E9F301F6A9}"/>
    <dgm:cxn modelId="{0D9E341A-621E-46A2-B2BC-F74734EE7210}" type="presOf" srcId="{8F1FC24C-2BFC-4A6C-AD5C-2082732A3C19}" destId="{411B8A7D-9467-4A5A-AEB8-A376266AFC95}" srcOrd="0" destOrd="0" presId="urn:microsoft.com/office/officeart/2005/8/layout/chevron2"/>
    <dgm:cxn modelId="{F08D5352-E3D3-491F-96FA-DADE70D216AA}" type="presOf" srcId="{5441E20F-5192-4C0C-94EC-FA18DC960B95}" destId="{2EFF21DE-4F4B-4280-838D-F050D7D67948}" srcOrd="0" destOrd="0" presId="urn:microsoft.com/office/officeart/2005/8/layout/chevron2"/>
    <dgm:cxn modelId="{D420713D-2F1C-41FE-9437-8357E68C3BEA}" srcId="{43100E3F-E57F-44A7-977B-6600CEDD3A8B}" destId="{03675DF8-D020-462D-ADD2-C2A81A9D2B1F}" srcOrd="3" destOrd="0" parTransId="{0EBD993E-E81D-4911-A749-963582E7A23F}" sibTransId="{20E2E828-47F5-4064-96FE-34DB7BEC626F}"/>
    <dgm:cxn modelId="{FEE22941-222E-4B88-9E45-5A65275FA7E9}" srcId="{43100E3F-E57F-44A7-977B-6600CEDD3A8B}" destId="{8669C644-DC04-4D38-9D6C-47C78693C382}" srcOrd="0" destOrd="0" parTransId="{0B9C5A76-68BD-489A-BE4F-6A9337368C11}" sibTransId="{13EAE9FA-03DD-432D-8003-613E10653F9A}"/>
    <dgm:cxn modelId="{9F75AEFB-FC90-46F4-8D6E-11B29EDDB464}" type="presOf" srcId="{EE5FC01E-52F3-4FEC-9FAE-5B5912C87936}" destId="{6A659ACD-98E4-42C2-8187-5E0C8D1F87BA}" srcOrd="0" destOrd="0" presId="urn:microsoft.com/office/officeart/2005/8/layout/chevron2"/>
    <dgm:cxn modelId="{00EFDEEC-AA5A-4478-9BEF-EFCE4BA1EC1F}" type="presParOf" srcId="{31CD25EF-88C9-482A-B238-95B1444C2788}" destId="{9A599E92-B30A-4F63-B6FB-A2BF6C167E3A}" srcOrd="0" destOrd="0" presId="urn:microsoft.com/office/officeart/2005/8/layout/chevron2"/>
    <dgm:cxn modelId="{070E21F4-2484-4A4D-A86D-268E15854969}" type="presParOf" srcId="{9A599E92-B30A-4F63-B6FB-A2BF6C167E3A}" destId="{870CDD96-EEF9-449B-B97C-3CEDFA3863B9}" srcOrd="0" destOrd="0" presId="urn:microsoft.com/office/officeart/2005/8/layout/chevron2"/>
    <dgm:cxn modelId="{3F34FF24-7EBE-48A6-B18F-400678D3A58E}" type="presParOf" srcId="{9A599E92-B30A-4F63-B6FB-A2BF6C167E3A}" destId="{6A659ACD-98E4-42C2-8187-5E0C8D1F87BA}" srcOrd="1" destOrd="0" presId="urn:microsoft.com/office/officeart/2005/8/layout/chevron2"/>
    <dgm:cxn modelId="{39D5B1DB-31C3-40AE-A699-E6AC3F73B86B}" type="presParOf" srcId="{31CD25EF-88C9-482A-B238-95B1444C2788}" destId="{DF8FBDF3-9318-4AE7-9E3B-284A9739BE35}" srcOrd="1" destOrd="0" presId="urn:microsoft.com/office/officeart/2005/8/layout/chevron2"/>
    <dgm:cxn modelId="{70C89388-E061-4C1F-9024-51DD825A151A}" type="presParOf" srcId="{31CD25EF-88C9-482A-B238-95B1444C2788}" destId="{A3639801-6E43-4E65-B8C3-869472379041}" srcOrd="2" destOrd="0" presId="urn:microsoft.com/office/officeart/2005/8/layout/chevron2"/>
    <dgm:cxn modelId="{245AF2B0-9A41-4BD0-9547-255407FA49FE}" type="presParOf" srcId="{A3639801-6E43-4E65-B8C3-869472379041}" destId="{2C9A4189-E410-4617-8399-1D0425E9E64A}" srcOrd="0" destOrd="0" presId="urn:microsoft.com/office/officeart/2005/8/layout/chevron2"/>
    <dgm:cxn modelId="{72C4F573-7CDF-4D29-A05A-AC27E93FB5A3}" type="presParOf" srcId="{A3639801-6E43-4E65-B8C3-869472379041}" destId="{876AA2C0-FE61-4E0B-8E39-9B773B2D1009}" srcOrd="1" destOrd="0" presId="urn:microsoft.com/office/officeart/2005/8/layout/chevron2"/>
    <dgm:cxn modelId="{3B5EC1E9-25EA-40EF-BEA9-8A3150691D8E}" type="presParOf" srcId="{31CD25EF-88C9-482A-B238-95B1444C2788}" destId="{81EE3920-1ACE-4215-B45E-3E2D4CF086F2}" srcOrd="3" destOrd="0" presId="urn:microsoft.com/office/officeart/2005/8/layout/chevron2"/>
    <dgm:cxn modelId="{A193D33D-705C-49DB-BA38-01149D14AD6D}" type="presParOf" srcId="{31CD25EF-88C9-482A-B238-95B1444C2788}" destId="{BF83F7B0-A772-4A4A-91E8-F03B635E0AD6}" srcOrd="4" destOrd="0" presId="urn:microsoft.com/office/officeart/2005/8/layout/chevron2"/>
    <dgm:cxn modelId="{DF1F68AB-12E3-456A-9434-844A39E18B9E}" type="presParOf" srcId="{BF83F7B0-A772-4A4A-91E8-F03B635E0AD6}" destId="{CED438B7-16AE-410C-87BD-B991871E9B11}" srcOrd="0" destOrd="0" presId="urn:microsoft.com/office/officeart/2005/8/layout/chevron2"/>
    <dgm:cxn modelId="{42AFB178-0ECD-435C-9D78-5F094A9155DB}" type="presParOf" srcId="{BF83F7B0-A772-4A4A-91E8-F03B635E0AD6}" destId="{2EFF21DE-4F4B-4280-838D-F050D7D67948}" srcOrd="1" destOrd="0" presId="urn:microsoft.com/office/officeart/2005/8/layout/chevron2"/>
    <dgm:cxn modelId="{084B48CB-A8B8-4781-8CB4-72A46734F6D9}" type="presParOf" srcId="{31CD25EF-88C9-482A-B238-95B1444C2788}" destId="{31253109-E5D6-4187-8A1C-3D8E6DB56FC8}" srcOrd="5" destOrd="0" presId="urn:microsoft.com/office/officeart/2005/8/layout/chevron2"/>
    <dgm:cxn modelId="{12327C1A-5012-4C9B-9AB1-1DA209A7EBDE}" type="presParOf" srcId="{31CD25EF-88C9-482A-B238-95B1444C2788}" destId="{CEEF19E0-73E8-48C4-AEB6-E8DAFA0239BB}" srcOrd="6" destOrd="0" presId="urn:microsoft.com/office/officeart/2005/8/layout/chevron2"/>
    <dgm:cxn modelId="{C0523FAE-D48B-49DF-81DF-51E787380A83}" type="presParOf" srcId="{CEEF19E0-73E8-48C4-AEB6-E8DAFA0239BB}" destId="{62BB37B9-A1B8-4B14-9218-07D82910A735}" srcOrd="0" destOrd="0" presId="urn:microsoft.com/office/officeart/2005/8/layout/chevron2"/>
    <dgm:cxn modelId="{9CB00E52-DE5E-432E-B27B-CD6DD37154FD}" type="presParOf" srcId="{CEEF19E0-73E8-48C4-AEB6-E8DAFA0239BB}" destId="{411B8A7D-9467-4A5A-AEB8-A376266AFC9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90A9870-2286-4FB1-BA8C-1E7B72784413}" type="doc">
      <dgm:prSet loTypeId="urn:microsoft.com/office/officeart/2005/8/layout/chevron2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A7AD507-2B8E-4614-9989-18A37FE53169}">
      <dgm:prSet phldrT="[Текст]" custT="1"/>
      <dgm:spPr/>
      <dgm:t>
        <a:bodyPr/>
        <a:lstStyle/>
        <a:p>
          <a:endParaRPr lang="ru-RU" sz="1800" dirty="0"/>
        </a:p>
      </dgm:t>
    </dgm:pt>
    <dgm:pt modelId="{7FF6D00B-8BE5-4F57-AD4F-499CE86EB25B}" type="parTrans" cxnId="{007C213F-8027-48EF-95A6-7B60EA841966}">
      <dgm:prSet/>
      <dgm:spPr/>
      <dgm:t>
        <a:bodyPr/>
        <a:lstStyle/>
        <a:p>
          <a:endParaRPr lang="ru-RU" sz="1800"/>
        </a:p>
      </dgm:t>
    </dgm:pt>
    <dgm:pt modelId="{515BF474-F4C3-4491-8B1B-E5195D232B71}" type="sibTrans" cxnId="{007C213F-8027-48EF-95A6-7B60EA841966}">
      <dgm:prSet/>
      <dgm:spPr/>
      <dgm:t>
        <a:bodyPr/>
        <a:lstStyle/>
        <a:p>
          <a:endParaRPr lang="ru-RU" sz="1800"/>
        </a:p>
      </dgm:t>
    </dgm:pt>
    <dgm:pt modelId="{B271EF1A-3DFA-41BB-9F72-8E7143AB9B0E}">
      <dgm:prSet phldrT="[Текст]" custT="1"/>
      <dgm:spPr/>
      <dgm:t>
        <a:bodyPr/>
        <a:lstStyle/>
        <a:p>
          <a:endParaRPr lang="ru-RU" sz="1800" dirty="0"/>
        </a:p>
      </dgm:t>
    </dgm:pt>
    <dgm:pt modelId="{A30ECEAF-D25B-4F33-9BD8-A3F816D2AE2B}" type="parTrans" cxnId="{4D20C4CA-3C3B-47F6-8562-C7B62EB03FB3}">
      <dgm:prSet/>
      <dgm:spPr/>
      <dgm:t>
        <a:bodyPr/>
        <a:lstStyle/>
        <a:p>
          <a:endParaRPr lang="ru-RU" sz="1800"/>
        </a:p>
      </dgm:t>
    </dgm:pt>
    <dgm:pt modelId="{000157A1-EFB5-495C-BF0D-8C173B6F9758}" type="sibTrans" cxnId="{4D20C4CA-3C3B-47F6-8562-C7B62EB03FB3}">
      <dgm:prSet/>
      <dgm:spPr/>
      <dgm:t>
        <a:bodyPr/>
        <a:lstStyle/>
        <a:p>
          <a:endParaRPr lang="ru-RU" sz="1800"/>
        </a:p>
      </dgm:t>
    </dgm:pt>
    <dgm:pt modelId="{36CEE4C1-C0FC-493D-B078-5E997164443C}">
      <dgm:prSet phldrT="[Текст]" custT="1"/>
      <dgm:spPr/>
      <dgm:t>
        <a:bodyPr/>
        <a:lstStyle/>
        <a:p>
          <a:endParaRPr lang="ru-RU" sz="1800" dirty="0"/>
        </a:p>
      </dgm:t>
    </dgm:pt>
    <dgm:pt modelId="{370C771C-68A6-40B5-A983-3F55F7724117}" type="parTrans" cxnId="{8428CEE8-992C-4851-8757-245657C9FC82}">
      <dgm:prSet/>
      <dgm:spPr/>
      <dgm:t>
        <a:bodyPr/>
        <a:lstStyle/>
        <a:p>
          <a:endParaRPr lang="ru-RU" sz="1800"/>
        </a:p>
      </dgm:t>
    </dgm:pt>
    <dgm:pt modelId="{12BD8B4C-051F-44FB-8863-B8A303483DB2}" type="sibTrans" cxnId="{8428CEE8-992C-4851-8757-245657C9FC82}">
      <dgm:prSet/>
      <dgm:spPr/>
      <dgm:t>
        <a:bodyPr/>
        <a:lstStyle/>
        <a:p>
          <a:endParaRPr lang="ru-RU" sz="1800"/>
        </a:p>
      </dgm:t>
    </dgm:pt>
    <dgm:pt modelId="{C719C302-579B-412C-B0C7-FC8B3EBDE6B0}">
      <dgm:prSet phldrT="[Текст]" custT="1"/>
      <dgm:spPr/>
      <dgm:t>
        <a:bodyPr/>
        <a:lstStyle/>
        <a:p>
          <a:endParaRPr lang="ru-RU" sz="1800" dirty="0"/>
        </a:p>
      </dgm:t>
    </dgm:pt>
    <dgm:pt modelId="{9C0490F6-437D-420E-9210-3D193FA6B8D2}" type="parTrans" cxnId="{F919E93F-370E-47AF-A83F-5CD82BE7DB98}">
      <dgm:prSet/>
      <dgm:spPr/>
      <dgm:t>
        <a:bodyPr/>
        <a:lstStyle/>
        <a:p>
          <a:endParaRPr lang="ru-RU" sz="1800"/>
        </a:p>
      </dgm:t>
    </dgm:pt>
    <dgm:pt modelId="{3C98EFCF-854A-4A5E-ADF0-4B6A051A8D64}" type="sibTrans" cxnId="{F919E93F-370E-47AF-A83F-5CD82BE7DB98}">
      <dgm:prSet/>
      <dgm:spPr/>
      <dgm:t>
        <a:bodyPr/>
        <a:lstStyle/>
        <a:p>
          <a:endParaRPr lang="ru-RU" sz="1800"/>
        </a:p>
      </dgm:t>
    </dgm:pt>
    <dgm:pt modelId="{99749C45-9929-47C9-AE3A-7BDA5CF1301A}">
      <dgm:prSet custT="1"/>
      <dgm:spPr/>
      <dgm:t>
        <a:bodyPr/>
        <a:lstStyle/>
        <a:p>
          <a:r>
            <a:rPr lang="uk-UA" sz="1800" dirty="0" smtClean="0"/>
            <a:t>З питань житлово-комунального господарства – 199.</a:t>
          </a:r>
          <a:endParaRPr lang="ru-RU" sz="1800" dirty="0"/>
        </a:p>
      </dgm:t>
    </dgm:pt>
    <dgm:pt modelId="{3A6F2769-C36C-4BA2-8AF1-6DE0520A7DD1}" type="parTrans" cxnId="{7521EFFD-FFDC-4047-AD30-D2036ED93E18}">
      <dgm:prSet/>
      <dgm:spPr/>
      <dgm:t>
        <a:bodyPr/>
        <a:lstStyle/>
        <a:p>
          <a:endParaRPr lang="ru-RU" sz="1800"/>
        </a:p>
      </dgm:t>
    </dgm:pt>
    <dgm:pt modelId="{77070264-60AA-4215-8ECA-52C517DEB1DD}" type="sibTrans" cxnId="{7521EFFD-FFDC-4047-AD30-D2036ED93E18}">
      <dgm:prSet/>
      <dgm:spPr/>
      <dgm:t>
        <a:bodyPr/>
        <a:lstStyle/>
        <a:p>
          <a:endParaRPr lang="ru-RU" sz="1800"/>
        </a:p>
      </dgm:t>
    </dgm:pt>
    <dgm:pt modelId="{8BE59AB8-5F04-41D8-819E-C5555E83FAD2}">
      <dgm:prSet custT="1"/>
      <dgm:spPr/>
      <dgm:t>
        <a:bodyPr/>
        <a:lstStyle/>
        <a:p>
          <a:r>
            <a:rPr lang="uk-UA" sz="1800" dirty="0" smtClean="0"/>
            <a:t>Земельних відносин – 136. </a:t>
          </a:r>
          <a:endParaRPr lang="ru-RU" sz="1800" dirty="0"/>
        </a:p>
      </dgm:t>
    </dgm:pt>
    <dgm:pt modelId="{BC150727-810D-449C-8F1B-D2D03CAA65CD}" type="parTrans" cxnId="{04849320-DD2E-4F05-AD1C-A45D7D97C486}">
      <dgm:prSet/>
      <dgm:spPr/>
      <dgm:t>
        <a:bodyPr/>
        <a:lstStyle/>
        <a:p>
          <a:endParaRPr lang="ru-RU" sz="1800"/>
        </a:p>
      </dgm:t>
    </dgm:pt>
    <dgm:pt modelId="{ECBC6D3E-4A1F-4A82-B9A9-47AC8C86DDA3}" type="sibTrans" cxnId="{04849320-DD2E-4F05-AD1C-A45D7D97C486}">
      <dgm:prSet/>
      <dgm:spPr/>
      <dgm:t>
        <a:bodyPr/>
        <a:lstStyle/>
        <a:p>
          <a:endParaRPr lang="ru-RU" sz="1800"/>
        </a:p>
      </dgm:t>
    </dgm:pt>
    <dgm:pt modelId="{A7D1F6ED-5712-4E33-9FF7-1AE490B28BE2}">
      <dgm:prSet custT="1"/>
      <dgm:spPr/>
      <dgm:t>
        <a:bodyPr/>
        <a:lstStyle/>
        <a:p>
          <a:r>
            <a:rPr lang="uk-UA" sz="1800" dirty="0" smtClean="0"/>
            <a:t>Житлової політики - 56</a:t>
          </a:r>
          <a:endParaRPr lang="ru-RU" sz="1800" dirty="0"/>
        </a:p>
      </dgm:t>
    </dgm:pt>
    <dgm:pt modelId="{AE23A846-A6E1-4022-8D83-47B13FF2408A}" type="parTrans" cxnId="{473FE31F-4A82-4FE2-85EE-40B44B89D709}">
      <dgm:prSet/>
      <dgm:spPr/>
      <dgm:t>
        <a:bodyPr/>
        <a:lstStyle/>
        <a:p>
          <a:endParaRPr lang="ru-RU" sz="1800"/>
        </a:p>
      </dgm:t>
    </dgm:pt>
    <dgm:pt modelId="{4B3F8073-4F40-4EAF-A8E5-65D3557F2880}" type="sibTrans" cxnId="{473FE31F-4A82-4FE2-85EE-40B44B89D709}">
      <dgm:prSet/>
      <dgm:spPr/>
      <dgm:t>
        <a:bodyPr/>
        <a:lstStyle/>
        <a:p>
          <a:endParaRPr lang="ru-RU" sz="1800"/>
        </a:p>
      </dgm:t>
    </dgm:pt>
    <dgm:pt modelId="{61E6F246-3C3A-4DED-A85D-8599E85F9023}">
      <dgm:prSet custT="1"/>
      <dgm:spPr/>
      <dgm:t>
        <a:bodyPr/>
        <a:lstStyle/>
        <a:p>
          <a:r>
            <a:rPr lang="uk-UA" sz="1800" dirty="0" smtClean="0"/>
            <a:t>Соціального захисту – 68</a:t>
          </a:r>
          <a:endParaRPr lang="ru-RU" sz="1800" dirty="0"/>
        </a:p>
      </dgm:t>
    </dgm:pt>
    <dgm:pt modelId="{E14F7AD0-474D-470E-BB83-EB70659C382C}" type="parTrans" cxnId="{71F721D0-E46A-43BE-8CCD-79900CC745DA}">
      <dgm:prSet/>
      <dgm:spPr/>
      <dgm:t>
        <a:bodyPr/>
        <a:lstStyle/>
        <a:p>
          <a:endParaRPr lang="ru-RU" sz="1800"/>
        </a:p>
      </dgm:t>
    </dgm:pt>
    <dgm:pt modelId="{FEA6CBD9-BE6D-4609-A2EB-E94EF1DF75E2}" type="sibTrans" cxnId="{71F721D0-E46A-43BE-8CCD-79900CC745DA}">
      <dgm:prSet/>
      <dgm:spPr/>
      <dgm:t>
        <a:bodyPr/>
        <a:lstStyle/>
        <a:p>
          <a:endParaRPr lang="ru-RU" sz="1800"/>
        </a:p>
      </dgm:t>
    </dgm:pt>
    <dgm:pt modelId="{EB547B4A-779D-4DC0-BA43-76EA8CDB0873}">
      <dgm:prSet custT="1"/>
      <dgm:spPr/>
      <dgm:t>
        <a:bodyPr/>
        <a:lstStyle/>
        <a:p>
          <a:endParaRPr lang="ru-RU" sz="1800" dirty="0"/>
        </a:p>
      </dgm:t>
    </dgm:pt>
    <dgm:pt modelId="{634576D2-B8A8-4460-8660-F88A4A25696A}" type="parTrans" cxnId="{C0D68AA5-209A-4C85-B633-47587D6C4AB6}">
      <dgm:prSet/>
      <dgm:spPr/>
      <dgm:t>
        <a:bodyPr/>
        <a:lstStyle/>
        <a:p>
          <a:endParaRPr lang="ru-RU" sz="1800"/>
        </a:p>
      </dgm:t>
    </dgm:pt>
    <dgm:pt modelId="{669D30D4-3AF3-4199-B22F-B28329DDD421}" type="sibTrans" cxnId="{C0D68AA5-209A-4C85-B633-47587D6C4AB6}">
      <dgm:prSet/>
      <dgm:spPr/>
      <dgm:t>
        <a:bodyPr/>
        <a:lstStyle/>
        <a:p>
          <a:endParaRPr lang="ru-RU" sz="1800"/>
        </a:p>
      </dgm:t>
    </dgm:pt>
    <dgm:pt modelId="{243F94B1-5003-43B2-A355-9AC0B0142DF6}">
      <dgm:prSet custT="1"/>
      <dgm:spPr/>
      <dgm:t>
        <a:bodyPr/>
        <a:lstStyle/>
        <a:p>
          <a:r>
            <a:rPr lang="uk-UA" sz="1800" dirty="0" smtClean="0"/>
            <a:t>Інші питання </a:t>
          </a:r>
          <a:r>
            <a:rPr lang="uk-UA" sz="1800" smtClean="0"/>
            <a:t>– 183</a:t>
          </a:r>
          <a:r>
            <a:rPr lang="uk-UA" sz="1800" dirty="0" smtClean="0"/>
            <a:t>.</a:t>
          </a:r>
          <a:endParaRPr lang="ru-RU" sz="1800" dirty="0"/>
        </a:p>
      </dgm:t>
    </dgm:pt>
    <dgm:pt modelId="{1DE640C7-1D3E-46EA-B075-B598DB79780F}" type="parTrans" cxnId="{AEDAF27F-7039-43D8-AFA4-C8279491EE51}">
      <dgm:prSet/>
      <dgm:spPr/>
      <dgm:t>
        <a:bodyPr/>
        <a:lstStyle/>
        <a:p>
          <a:endParaRPr lang="ru-RU" sz="1800"/>
        </a:p>
      </dgm:t>
    </dgm:pt>
    <dgm:pt modelId="{15F88F0D-D2DB-46FE-B49D-C4FFB7AD3936}" type="sibTrans" cxnId="{AEDAF27F-7039-43D8-AFA4-C8279491EE51}">
      <dgm:prSet/>
      <dgm:spPr/>
      <dgm:t>
        <a:bodyPr/>
        <a:lstStyle/>
        <a:p>
          <a:endParaRPr lang="ru-RU" sz="1800"/>
        </a:p>
      </dgm:t>
    </dgm:pt>
    <dgm:pt modelId="{22BB4C87-818F-4232-B960-2DB6D17E4A67}" type="pres">
      <dgm:prSet presAssocID="{790A9870-2286-4FB1-BA8C-1E7B7278441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A359AE-D556-479F-B291-9E45602EE4D5}" type="pres">
      <dgm:prSet presAssocID="{AA7AD507-2B8E-4614-9989-18A37FE53169}" presName="composite" presStyleCnt="0"/>
      <dgm:spPr/>
    </dgm:pt>
    <dgm:pt modelId="{501DB5E3-12CA-4FE8-B1C4-1F3C0B626E2D}" type="pres">
      <dgm:prSet presAssocID="{AA7AD507-2B8E-4614-9989-18A37FE53169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86274F-C5C7-4C76-8323-F17B5E3B32FC}" type="pres">
      <dgm:prSet presAssocID="{AA7AD507-2B8E-4614-9989-18A37FE53169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335527-50D0-4111-A0B3-93EC08E8D273}" type="pres">
      <dgm:prSet presAssocID="{515BF474-F4C3-4491-8B1B-E5195D232B71}" presName="sp" presStyleCnt="0"/>
      <dgm:spPr/>
    </dgm:pt>
    <dgm:pt modelId="{2EBA0A07-7851-41F3-9345-796897DF8A16}" type="pres">
      <dgm:prSet presAssocID="{B271EF1A-3DFA-41BB-9F72-8E7143AB9B0E}" presName="composite" presStyleCnt="0"/>
      <dgm:spPr/>
    </dgm:pt>
    <dgm:pt modelId="{66B329F6-48D1-476B-8EA3-777FFD1C9366}" type="pres">
      <dgm:prSet presAssocID="{B271EF1A-3DFA-41BB-9F72-8E7143AB9B0E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E9FC2F-0FB4-45F2-A7CC-4971A27AD526}" type="pres">
      <dgm:prSet presAssocID="{B271EF1A-3DFA-41BB-9F72-8E7143AB9B0E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A8B8C2-BAB1-4A3A-886A-B349AD7CEBC2}" type="pres">
      <dgm:prSet presAssocID="{000157A1-EFB5-495C-BF0D-8C173B6F9758}" presName="sp" presStyleCnt="0"/>
      <dgm:spPr/>
    </dgm:pt>
    <dgm:pt modelId="{410A8F84-E4C2-47EB-A292-6DD2522B671D}" type="pres">
      <dgm:prSet presAssocID="{36CEE4C1-C0FC-493D-B078-5E997164443C}" presName="composite" presStyleCnt="0"/>
      <dgm:spPr/>
    </dgm:pt>
    <dgm:pt modelId="{BF9BD817-8CF4-420B-9CBC-FC897C6E2507}" type="pres">
      <dgm:prSet presAssocID="{36CEE4C1-C0FC-493D-B078-5E997164443C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0EE7B4-FFE3-4A92-A339-4F27CEBDECFB}" type="pres">
      <dgm:prSet presAssocID="{36CEE4C1-C0FC-493D-B078-5E997164443C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E82202-BC75-4393-90E2-D01572292A2E}" type="pres">
      <dgm:prSet presAssocID="{12BD8B4C-051F-44FB-8863-B8A303483DB2}" presName="sp" presStyleCnt="0"/>
      <dgm:spPr/>
    </dgm:pt>
    <dgm:pt modelId="{094817E6-82FD-4128-93E1-D5135B06CD51}" type="pres">
      <dgm:prSet presAssocID="{C719C302-579B-412C-B0C7-FC8B3EBDE6B0}" presName="composite" presStyleCnt="0"/>
      <dgm:spPr/>
    </dgm:pt>
    <dgm:pt modelId="{87BD7F48-5609-4561-9353-7163223BB046}" type="pres">
      <dgm:prSet presAssocID="{C719C302-579B-412C-B0C7-FC8B3EBDE6B0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930926-C79E-470E-A013-8D7116A7AD8A}" type="pres">
      <dgm:prSet presAssocID="{C719C302-579B-412C-B0C7-FC8B3EBDE6B0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3E2B1A-E67F-4E8D-B968-E8E79D697969}" type="pres">
      <dgm:prSet presAssocID="{3C98EFCF-854A-4A5E-ADF0-4B6A051A8D64}" presName="sp" presStyleCnt="0"/>
      <dgm:spPr/>
    </dgm:pt>
    <dgm:pt modelId="{8B4E4021-D5D9-457A-9A13-2C39507A8BED}" type="pres">
      <dgm:prSet presAssocID="{EB547B4A-779D-4DC0-BA43-76EA8CDB0873}" presName="composite" presStyleCnt="0"/>
      <dgm:spPr/>
    </dgm:pt>
    <dgm:pt modelId="{CFF728CF-1FAC-4C27-8A7C-E955C79AC626}" type="pres">
      <dgm:prSet presAssocID="{EB547B4A-779D-4DC0-BA43-76EA8CDB0873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E4E406-FD2D-4B2D-A715-543895DF6B3F}" type="pres">
      <dgm:prSet presAssocID="{EB547B4A-779D-4DC0-BA43-76EA8CDB0873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7C213F-8027-48EF-95A6-7B60EA841966}" srcId="{790A9870-2286-4FB1-BA8C-1E7B72784413}" destId="{AA7AD507-2B8E-4614-9989-18A37FE53169}" srcOrd="0" destOrd="0" parTransId="{7FF6D00B-8BE5-4F57-AD4F-499CE86EB25B}" sibTransId="{515BF474-F4C3-4491-8B1B-E5195D232B71}"/>
    <dgm:cxn modelId="{B09306DF-CD57-4736-8C9E-B85F8AFC933C}" type="presOf" srcId="{C719C302-579B-412C-B0C7-FC8B3EBDE6B0}" destId="{87BD7F48-5609-4561-9353-7163223BB046}" srcOrd="0" destOrd="0" presId="urn:microsoft.com/office/officeart/2005/8/layout/chevron2"/>
    <dgm:cxn modelId="{04849320-DD2E-4F05-AD1C-A45D7D97C486}" srcId="{B271EF1A-3DFA-41BB-9F72-8E7143AB9B0E}" destId="{8BE59AB8-5F04-41D8-819E-C5555E83FAD2}" srcOrd="0" destOrd="0" parTransId="{BC150727-810D-449C-8F1B-D2D03CAA65CD}" sibTransId="{ECBC6D3E-4A1F-4A82-B9A9-47AC8C86DDA3}"/>
    <dgm:cxn modelId="{9830F677-1536-4887-88A9-4F211E2DA48C}" type="presOf" srcId="{36CEE4C1-C0FC-493D-B078-5E997164443C}" destId="{BF9BD817-8CF4-420B-9CBC-FC897C6E2507}" srcOrd="0" destOrd="0" presId="urn:microsoft.com/office/officeart/2005/8/layout/chevron2"/>
    <dgm:cxn modelId="{473FE31F-4A82-4FE2-85EE-40B44B89D709}" srcId="{36CEE4C1-C0FC-493D-B078-5E997164443C}" destId="{A7D1F6ED-5712-4E33-9FF7-1AE490B28BE2}" srcOrd="0" destOrd="0" parTransId="{AE23A846-A6E1-4022-8D83-47B13FF2408A}" sibTransId="{4B3F8073-4F40-4EAF-A8E5-65D3557F2880}"/>
    <dgm:cxn modelId="{CF20AB7A-AD74-4B93-A590-FFA8B95FA24D}" type="presOf" srcId="{243F94B1-5003-43B2-A355-9AC0B0142DF6}" destId="{F5E4E406-FD2D-4B2D-A715-543895DF6B3F}" srcOrd="0" destOrd="0" presId="urn:microsoft.com/office/officeart/2005/8/layout/chevron2"/>
    <dgm:cxn modelId="{F919E93F-370E-47AF-A83F-5CD82BE7DB98}" srcId="{790A9870-2286-4FB1-BA8C-1E7B72784413}" destId="{C719C302-579B-412C-B0C7-FC8B3EBDE6B0}" srcOrd="3" destOrd="0" parTransId="{9C0490F6-437D-420E-9210-3D193FA6B8D2}" sibTransId="{3C98EFCF-854A-4A5E-ADF0-4B6A051A8D64}"/>
    <dgm:cxn modelId="{5FA2A861-2252-4288-9054-E82D2B89315F}" type="presOf" srcId="{99749C45-9929-47C9-AE3A-7BDA5CF1301A}" destId="{ED86274F-C5C7-4C76-8323-F17B5E3B32FC}" srcOrd="0" destOrd="0" presId="urn:microsoft.com/office/officeart/2005/8/layout/chevron2"/>
    <dgm:cxn modelId="{C0D68AA5-209A-4C85-B633-47587D6C4AB6}" srcId="{790A9870-2286-4FB1-BA8C-1E7B72784413}" destId="{EB547B4A-779D-4DC0-BA43-76EA8CDB0873}" srcOrd="4" destOrd="0" parTransId="{634576D2-B8A8-4460-8660-F88A4A25696A}" sibTransId="{669D30D4-3AF3-4199-B22F-B28329DDD421}"/>
    <dgm:cxn modelId="{1C058434-F83D-46F6-90C0-A3AE0B0ADF5D}" type="presOf" srcId="{790A9870-2286-4FB1-BA8C-1E7B72784413}" destId="{22BB4C87-818F-4232-B960-2DB6D17E4A67}" srcOrd="0" destOrd="0" presId="urn:microsoft.com/office/officeart/2005/8/layout/chevron2"/>
    <dgm:cxn modelId="{B3F44D9D-DE99-400D-AB65-BC73B62D6575}" type="presOf" srcId="{8BE59AB8-5F04-41D8-819E-C5555E83FAD2}" destId="{76E9FC2F-0FB4-45F2-A7CC-4971A27AD526}" srcOrd="0" destOrd="0" presId="urn:microsoft.com/office/officeart/2005/8/layout/chevron2"/>
    <dgm:cxn modelId="{7521EFFD-FFDC-4047-AD30-D2036ED93E18}" srcId="{AA7AD507-2B8E-4614-9989-18A37FE53169}" destId="{99749C45-9929-47C9-AE3A-7BDA5CF1301A}" srcOrd="0" destOrd="0" parTransId="{3A6F2769-C36C-4BA2-8AF1-6DE0520A7DD1}" sibTransId="{77070264-60AA-4215-8ECA-52C517DEB1DD}"/>
    <dgm:cxn modelId="{71F721D0-E46A-43BE-8CCD-79900CC745DA}" srcId="{C719C302-579B-412C-B0C7-FC8B3EBDE6B0}" destId="{61E6F246-3C3A-4DED-A85D-8599E85F9023}" srcOrd="0" destOrd="0" parTransId="{E14F7AD0-474D-470E-BB83-EB70659C382C}" sibTransId="{FEA6CBD9-BE6D-4609-A2EB-E94EF1DF75E2}"/>
    <dgm:cxn modelId="{AE768592-650D-414E-9406-4523AE8CDDE5}" type="presOf" srcId="{61E6F246-3C3A-4DED-A85D-8599E85F9023}" destId="{15930926-C79E-470E-A013-8D7116A7AD8A}" srcOrd="0" destOrd="0" presId="urn:microsoft.com/office/officeart/2005/8/layout/chevron2"/>
    <dgm:cxn modelId="{AEDAF27F-7039-43D8-AFA4-C8279491EE51}" srcId="{EB547B4A-779D-4DC0-BA43-76EA8CDB0873}" destId="{243F94B1-5003-43B2-A355-9AC0B0142DF6}" srcOrd="0" destOrd="0" parTransId="{1DE640C7-1D3E-46EA-B075-B598DB79780F}" sibTransId="{15F88F0D-D2DB-46FE-B49D-C4FFB7AD3936}"/>
    <dgm:cxn modelId="{D3386EA5-1A64-42E0-B63E-22D4509335E0}" type="presOf" srcId="{AA7AD507-2B8E-4614-9989-18A37FE53169}" destId="{501DB5E3-12CA-4FE8-B1C4-1F3C0B626E2D}" srcOrd="0" destOrd="0" presId="urn:microsoft.com/office/officeart/2005/8/layout/chevron2"/>
    <dgm:cxn modelId="{97B5F16C-D2E7-4A0D-B66B-E8F8D5F36483}" type="presOf" srcId="{EB547B4A-779D-4DC0-BA43-76EA8CDB0873}" destId="{CFF728CF-1FAC-4C27-8A7C-E955C79AC626}" srcOrd="0" destOrd="0" presId="urn:microsoft.com/office/officeart/2005/8/layout/chevron2"/>
    <dgm:cxn modelId="{4D20C4CA-3C3B-47F6-8562-C7B62EB03FB3}" srcId="{790A9870-2286-4FB1-BA8C-1E7B72784413}" destId="{B271EF1A-3DFA-41BB-9F72-8E7143AB9B0E}" srcOrd="1" destOrd="0" parTransId="{A30ECEAF-D25B-4F33-9BD8-A3F816D2AE2B}" sibTransId="{000157A1-EFB5-495C-BF0D-8C173B6F9758}"/>
    <dgm:cxn modelId="{F47F610A-258E-4C48-A48B-76F212FD31D7}" type="presOf" srcId="{A7D1F6ED-5712-4E33-9FF7-1AE490B28BE2}" destId="{F10EE7B4-FFE3-4A92-A339-4F27CEBDECFB}" srcOrd="0" destOrd="0" presId="urn:microsoft.com/office/officeart/2005/8/layout/chevron2"/>
    <dgm:cxn modelId="{F5C8D048-23C9-4C09-B0CA-A0BE31763FFE}" type="presOf" srcId="{B271EF1A-3DFA-41BB-9F72-8E7143AB9B0E}" destId="{66B329F6-48D1-476B-8EA3-777FFD1C9366}" srcOrd="0" destOrd="0" presId="urn:microsoft.com/office/officeart/2005/8/layout/chevron2"/>
    <dgm:cxn modelId="{8428CEE8-992C-4851-8757-245657C9FC82}" srcId="{790A9870-2286-4FB1-BA8C-1E7B72784413}" destId="{36CEE4C1-C0FC-493D-B078-5E997164443C}" srcOrd="2" destOrd="0" parTransId="{370C771C-68A6-40B5-A983-3F55F7724117}" sibTransId="{12BD8B4C-051F-44FB-8863-B8A303483DB2}"/>
    <dgm:cxn modelId="{C343CDD0-4E6D-453F-A5B2-AE3393A74728}" type="presParOf" srcId="{22BB4C87-818F-4232-B960-2DB6D17E4A67}" destId="{95A359AE-D556-479F-B291-9E45602EE4D5}" srcOrd="0" destOrd="0" presId="urn:microsoft.com/office/officeart/2005/8/layout/chevron2"/>
    <dgm:cxn modelId="{D2274E30-9C46-4ECC-AC33-91FC8A5CA93B}" type="presParOf" srcId="{95A359AE-D556-479F-B291-9E45602EE4D5}" destId="{501DB5E3-12CA-4FE8-B1C4-1F3C0B626E2D}" srcOrd="0" destOrd="0" presId="urn:microsoft.com/office/officeart/2005/8/layout/chevron2"/>
    <dgm:cxn modelId="{3671269D-FC1A-4A9B-850A-F0CDD6992C7B}" type="presParOf" srcId="{95A359AE-D556-479F-B291-9E45602EE4D5}" destId="{ED86274F-C5C7-4C76-8323-F17B5E3B32FC}" srcOrd="1" destOrd="0" presId="urn:microsoft.com/office/officeart/2005/8/layout/chevron2"/>
    <dgm:cxn modelId="{872044F7-9117-4F0D-B7FA-06E17844B932}" type="presParOf" srcId="{22BB4C87-818F-4232-B960-2DB6D17E4A67}" destId="{34335527-50D0-4111-A0B3-93EC08E8D273}" srcOrd="1" destOrd="0" presId="urn:microsoft.com/office/officeart/2005/8/layout/chevron2"/>
    <dgm:cxn modelId="{EFA07306-4483-4E39-9339-3EAB551FA2DA}" type="presParOf" srcId="{22BB4C87-818F-4232-B960-2DB6D17E4A67}" destId="{2EBA0A07-7851-41F3-9345-796897DF8A16}" srcOrd="2" destOrd="0" presId="urn:microsoft.com/office/officeart/2005/8/layout/chevron2"/>
    <dgm:cxn modelId="{BC8D8E93-CB55-4911-844D-5A76B0D650F4}" type="presParOf" srcId="{2EBA0A07-7851-41F3-9345-796897DF8A16}" destId="{66B329F6-48D1-476B-8EA3-777FFD1C9366}" srcOrd="0" destOrd="0" presId="urn:microsoft.com/office/officeart/2005/8/layout/chevron2"/>
    <dgm:cxn modelId="{1281C7B4-A708-4928-8DA7-C189B374F63A}" type="presParOf" srcId="{2EBA0A07-7851-41F3-9345-796897DF8A16}" destId="{76E9FC2F-0FB4-45F2-A7CC-4971A27AD526}" srcOrd="1" destOrd="0" presId="urn:microsoft.com/office/officeart/2005/8/layout/chevron2"/>
    <dgm:cxn modelId="{9B4EFBC2-92FB-4398-8CE8-E26BD9545BEE}" type="presParOf" srcId="{22BB4C87-818F-4232-B960-2DB6D17E4A67}" destId="{54A8B8C2-BAB1-4A3A-886A-B349AD7CEBC2}" srcOrd="3" destOrd="0" presId="urn:microsoft.com/office/officeart/2005/8/layout/chevron2"/>
    <dgm:cxn modelId="{EB823927-C06A-4AB0-AE7C-23D397E263AF}" type="presParOf" srcId="{22BB4C87-818F-4232-B960-2DB6D17E4A67}" destId="{410A8F84-E4C2-47EB-A292-6DD2522B671D}" srcOrd="4" destOrd="0" presId="urn:microsoft.com/office/officeart/2005/8/layout/chevron2"/>
    <dgm:cxn modelId="{25CFDCFD-D820-467D-A28E-37FDD00195E2}" type="presParOf" srcId="{410A8F84-E4C2-47EB-A292-6DD2522B671D}" destId="{BF9BD817-8CF4-420B-9CBC-FC897C6E2507}" srcOrd="0" destOrd="0" presId="urn:microsoft.com/office/officeart/2005/8/layout/chevron2"/>
    <dgm:cxn modelId="{9AF10A5D-8A7D-454E-BAF7-05B3F4DE66C2}" type="presParOf" srcId="{410A8F84-E4C2-47EB-A292-6DD2522B671D}" destId="{F10EE7B4-FFE3-4A92-A339-4F27CEBDECFB}" srcOrd="1" destOrd="0" presId="urn:microsoft.com/office/officeart/2005/8/layout/chevron2"/>
    <dgm:cxn modelId="{7EEF5318-765F-4692-9126-CFD3497C86C3}" type="presParOf" srcId="{22BB4C87-818F-4232-B960-2DB6D17E4A67}" destId="{C4E82202-BC75-4393-90E2-D01572292A2E}" srcOrd="5" destOrd="0" presId="urn:microsoft.com/office/officeart/2005/8/layout/chevron2"/>
    <dgm:cxn modelId="{5E5BFE31-BC20-450C-A3C3-D3EB2106B0B0}" type="presParOf" srcId="{22BB4C87-818F-4232-B960-2DB6D17E4A67}" destId="{094817E6-82FD-4128-93E1-D5135B06CD51}" srcOrd="6" destOrd="0" presId="urn:microsoft.com/office/officeart/2005/8/layout/chevron2"/>
    <dgm:cxn modelId="{73880E64-F18A-4794-AEAD-6246F6427A8B}" type="presParOf" srcId="{094817E6-82FD-4128-93E1-D5135B06CD51}" destId="{87BD7F48-5609-4561-9353-7163223BB046}" srcOrd="0" destOrd="0" presId="urn:microsoft.com/office/officeart/2005/8/layout/chevron2"/>
    <dgm:cxn modelId="{D299CE03-039F-4F54-90DF-8EA91E0320C8}" type="presParOf" srcId="{094817E6-82FD-4128-93E1-D5135B06CD51}" destId="{15930926-C79E-470E-A013-8D7116A7AD8A}" srcOrd="1" destOrd="0" presId="urn:microsoft.com/office/officeart/2005/8/layout/chevron2"/>
    <dgm:cxn modelId="{78CD9789-6BCD-493A-89A3-0BF84F06317D}" type="presParOf" srcId="{22BB4C87-818F-4232-B960-2DB6D17E4A67}" destId="{423E2B1A-E67F-4E8D-B968-E8E79D697969}" srcOrd="7" destOrd="0" presId="urn:microsoft.com/office/officeart/2005/8/layout/chevron2"/>
    <dgm:cxn modelId="{9B36D210-902E-47DA-9DFF-1F7D6AADD1B4}" type="presParOf" srcId="{22BB4C87-818F-4232-B960-2DB6D17E4A67}" destId="{8B4E4021-D5D9-457A-9A13-2C39507A8BED}" srcOrd="8" destOrd="0" presId="urn:microsoft.com/office/officeart/2005/8/layout/chevron2"/>
    <dgm:cxn modelId="{833E36D7-13BC-48E8-BC09-348563633100}" type="presParOf" srcId="{8B4E4021-D5D9-457A-9A13-2C39507A8BED}" destId="{CFF728CF-1FAC-4C27-8A7C-E955C79AC626}" srcOrd="0" destOrd="0" presId="urn:microsoft.com/office/officeart/2005/8/layout/chevron2"/>
    <dgm:cxn modelId="{C0594506-DC91-4947-B118-DE2624910BA7}" type="presParOf" srcId="{8B4E4021-D5D9-457A-9A13-2C39507A8BED}" destId="{F5E4E406-FD2D-4B2D-A715-543895DF6B3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E26443-E7D3-44AB-9F17-B94D956DD7EB}" type="doc">
      <dgm:prSet loTypeId="urn:microsoft.com/office/officeart/2005/8/layout/list1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5C9C22B9-E4A9-46AA-9E6E-05B4F2DE535B}">
      <dgm:prSet phldrT="[Текст]" custT="1"/>
      <dgm:spPr/>
      <dgm:t>
        <a:bodyPr/>
        <a:lstStyle/>
        <a:p>
          <a:pPr algn="ctr"/>
          <a:r>
            <a:rPr lang="ru-RU" sz="2000" b="1" dirty="0" smtClean="0"/>
            <a:t>В  2014 </a:t>
          </a:r>
          <a:r>
            <a:rPr lang="ru-RU" sz="2000" b="1" dirty="0" err="1" smtClean="0"/>
            <a:t>році</a:t>
          </a:r>
          <a:r>
            <a:rPr lang="ru-RU" sz="2000" b="1" dirty="0" smtClean="0"/>
            <a:t> в </a:t>
          </a:r>
          <a:r>
            <a:rPr lang="ru-RU" sz="2000" b="1" dirty="0" err="1" smtClean="0"/>
            <a:t>загальноосвітніх</a:t>
          </a:r>
          <a:r>
            <a:rPr lang="ru-RU" sz="2000" b="1" dirty="0" smtClean="0"/>
            <a:t> закладах </a:t>
          </a:r>
          <a:r>
            <a:rPr lang="ru-RU" sz="2000" b="1" dirty="0" err="1" smtClean="0"/>
            <a:t>міста</a:t>
          </a:r>
          <a:r>
            <a:rPr lang="ru-RU" sz="2000" b="1" dirty="0" smtClean="0"/>
            <a:t> </a:t>
          </a:r>
          <a:r>
            <a:rPr lang="ru-RU" sz="2000" b="1" dirty="0" err="1" smtClean="0"/>
            <a:t>навчалося</a:t>
          </a:r>
          <a:r>
            <a:rPr lang="ru-RU" sz="2000" b="1" dirty="0" smtClean="0"/>
            <a:t> 2345 </a:t>
          </a:r>
          <a:r>
            <a:rPr lang="ru-RU" sz="2000" b="1" dirty="0" err="1" smtClean="0"/>
            <a:t>учнів</a:t>
          </a:r>
          <a:r>
            <a:rPr lang="ru-RU" sz="2000" b="1" dirty="0" smtClean="0"/>
            <a:t>, в</a:t>
          </a:r>
          <a:r>
            <a:rPr lang="uk-UA" sz="2000" b="1" dirty="0" smtClean="0"/>
            <a:t> т.ч. 139 випускників.</a:t>
          </a:r>
          <a:br>
            <a:rPr lang="uk-UA" sz="2000" b="1" dirty="0" smtClean="0"/>
          </a:br>
          <a:r>
            <a:rPr lang="uk-UA" sz="2000" b="1" dirty="0" smtClean="0"/>
            <a:t>Із них 19 юнаків та дівчат отримали золоті та ще 2 срібні медалі.</a:t>
          </a:r>
          <a:endParaRPr lang="ru-RU" sz="2000" dirty="0"/>
        </a:p>
      </dgm:t>
    </dgm:pt>
    <dgm:pt modelId="{F7EC19A2-0BD7-484C-82BF-D751367DA74D}" type="parTrans" cxnId="{5FADE4CE-E2E7-4996-8AF9-7058E27E0AE2}">
      <dgm:prSet/>
      <dgm:spPr/>
      <dgm:t>
        <a:bodyPr/>
        <a:lstStyle/>
        <a:p>
          <a:endParaRPr lang="ru-RU"/>
        </a:p>
      </dgm:t>
    </dgm:pt>
    <dgm:pt modelId="{39E6ED9E-D5DB-4FD9-9C60-B9D9EF4FED4F}" type="sibTrans" cxnId="{5FADE4CE-E2E7-4996-8AF9-7058E27E0AE2}">
      <dgm:prSet/>
      <dgm:spPr/>
      <dgm:t>
        <a:bodyPr/>
        <a:lstStyle/>
        <a:p>
          <a:endParaRPr lang="ru-RU"/>
        </a:p>
      </dgm:t>
    </dgm:pt>
    <dgm:pt modelId="{B657ACA3-A891-4EAC-817B-3FB391B558A2}" type="pres">
      <dgm:prSet presAssocID="{14E26443-E7D3-44AB-9F17-B94D956DD7E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A304FA0-B453-4202-A2A5-12C206745884}" type="pres">
      <dgm:prSet presAssocID="{5C9C22B9-E4A9-46AA-9E6E-05B4F2DE535B}" presName="parentLin" presStyleCnt="0"/>
      <dgm:spPr/>
    </dgm:pt>
    <dgm:pt modelId="{45569EE3-A121-4833-A988-2BBFA519BD29}" type="pres">
      <dgm:prSet presAssocID="{5C9C22B9-E4A9-46AA-9E6E-05B4F2DE535B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FFB3FCC9-83F4-49A4-B10A-2A19EBBD6738}" type="pres">
      <dgm:prSet presAssocID="{5C9C22B9-E4A9-46AA-9E6E-05B4F2DE535B}" presName="parentText" presStyleLbl="node1" presStyleIdx="0" presStyleCnt="1" custScaleX="374302" custScaleY="7108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DE7CAA-2135-4427-ADB1-815F9755105B}" type="pres">
      <dgm:prSet presAssocID="{5C9C22B9-E4A9-46AA-9E6E-05B4F2DE535B}" presName="negativeSpace" presStyleCnt="0"/>
      <dgm:spPr/>
    </dgm:pt>
    <dgm:pt modelId="{CCDFF078-9EA9-4B61-A312-009E05C12CD6}" type="pres">
      <dgm:prSet presAssocID="{5C9C22B9-E4A9-46AA-9E6E-05B4F2DE535B}" presName="childText" presStyleLbl="conFgAcc1" presStyleIdx="0" presStyleCnt="1" custScaleY="77178" custLinFactNeighborY="17233">
        <dgm:presLayoutVars>
          <dgm:bulletEnabled val="1"/>
        </dgm:presLayoutVars>
      </dgm:prSet>
      <dgm:spPr/>
    </dgm:pt>
  </dgm:ptLst>
  <dgm:cxnLst>
    <dgm:cxn modelId="{2775E484-E801-4778-8C2B-C194E9F592AA}" type="presOf" srcId="{5C9C22B9-E4A9-46AA-9E6E-05B4F2DE535B}" destId="{45569EE3-A121-4833-A988-2BBFA519BD29}" srcOrd="0" destOrd="0" presId="urn:microsoft.com/office/officeart/2005/8/layout/list1"/>
    <dgm:cxn modelId="{4FB7B9CD-C9A7-45AE-B183-64C2CB7A3423}" type="presOf" srcId="{14E26443-E7D3-44AB-9F17-B94D956DD7EB}" destId="{B657ACA3-A891-4EAC-817B-3FB391B558A2}" srcOrd="0" destOrd="0" presId="urn:microsoft.com/office/officeart/2005/8/layout/list1"/>
    <dgm:cxn modelId="{5FADE4CE-E2E7-4996-8AF9-7058E27E0AE2}" srcId="{14E26443-E7D3-44AB-9F17-B94D956DD7EB}" destId="{5C9C22B9-E4A9-46AA-9E6E-05B4F2DE535B}" srcOrd="0" destOrd="0" parTransId="{F7EC19A2-0BD7-484C-82BF-D751367DA74D}" sibTransId="{39E6ED9E-D5DB-4FD9-9C60-B9D9EF4FED4F}"/>
    <dgm:cxn modelId="{AD7E8B91-D092-4B35-A6EE-40FB9EBA5A4E}" type="presOf" srcId="{5C9C22B9-E4A9-46AA-9E6E-05B4F2DE535B}" destId="{FFB3FCC9-83F4-49A4-B10A-2A19EBBD6738}" srcOrd="1" destOrd="0" presId="urn:microsoft.com/office/officeart/2005/8/layout/list1"/>
    <dgm:cxn modelId="{684934C4-0382-424F-B5BE-22B8F27BFAA1}" type="presParOf" srcId="{B657ACA3-A891-4EAC-817B-3FB391B558A2}" destId="{DA304FA0-B453-4202-A2A5-12C206745884}" srcOrd="0" destOrd="0" presId="urn:microsoft.com/office/officeart/2005/8/layout/list1"/>
    <dgm:cxn modelId="{847CA0DD-15BF-4810-94F4-00B3F658DF13}" type="presParOf" srcId="{DA304FA0-B453-4202-A2A5-12C206745884}" destId="{45569EE3-A121-4833-A988-2BBFA519BD29}" srcOrd="0" destOrd="0" presId="urn:microsoft.com/office/officeart/2005/8/layout/list1"/>
    <dgm:cxn modelId="{FCFE00B0-5833-4259-8D44-FC40EFD606DF}" type="presParOf" srcId="{DA304FA0-B453-4202-A2A5-12C206745884}" destId="{FFB3FCC9-83F4-49A4-B10A-2A19EBBD6738}" srcOrd="1" destOrd="0" presId="urn:microsoft.com/office/officeart/2005/8/layout/list1"/>
    <dgm:cxn modelId="{0060C66B-1476-42A9-9B33-17D132E3841A}" type="presParOf" srcId="{B657ACA3-A891-4EAC-817B-3FB391B558A2}" destId="{3EDE7CAA-2135-4427-ADB1-815F9755105B}" srcOrd="1" destOrd="0" presId="urn:microsoft.com/office/officeart/2005/8/layout/list1"/>
    <dgm:cxn modelId="{E1B0C59E-9E92-4D7A-89D0-2292FEFD480A}" type="presParOf" srcId="{B657ACA3-A891-4EAC-817B-3FB391B558A2}" destId="{CCDFF078-9EA9-4B61-A312-009E05C12CD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E1A2BB8C-4DC6-4A3B-9C65-D6CC676FFBDF}" type="doc">
      <dgm:prSet loTypeId="urn:microsoft.com/office/officeart/2005/8/layout/vProcess5" loCatId="process" qsTypeId="urn:microsoft.com/office/officeart/2005/8/quickstyle/simple2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A91DF949-B892-4AFB-B284-A59EB0A2F618}">
      <dgm:prSet phldrT="[Текст]" custT="1"/>
      <dgm:spPr/>
      <dgm:t>
        <a:bodyPr/>
        <a:lstStyle/>
        <a:p>
          <a:r>
            <a:rPr lang="uk-UA" sz="2400" b="0" dirty="0" smtClean="0"/>
            <a:t>100 статей</a:t>
          </a:r>
          <a:endParaRPr lang="ru-RU" sz="2400" b="0" dirty="0"/>
        </a:p>
      </dgm:t>
    </dgm:pt>
    <dgm:pt modelId="{889EA9C1-5430-4AAA-8851-7425CB565F4E}" type="parTrans" cxnId="{D98D3EDA-7A13-47A6-9B86-6132D5A331A3}">
      <dgm:prSet/>
      <dgm:spPr/>
      <dgm:t>
        <a:bodyPr/>
        <a:lstStyle/>
        <a:p>
          <a:endParaRPr lang="ru-RU" sz="2400" b="0"/>
        </a:p>
      </dgm:t>
    </dgm:pt>
    <dgm:pt modelId="{8F04C7E5-303A-4CCC-A664-222B1E05F0D1}" type="sibTrans" cxnId="{D98D3EDA-7A13-47A6-9B86-6132D5A331A3}">
      <dgm:prSet custT="1"/>
      <dgm:spPr/>
      <dgm:t>
        <a:bodyPr/>
        <a:lstStyle/>
        <a:p>
          <a:endParaRPr lang="ru-RU" sz="2400" b="0"/>
        </a:p>
      </dgm:t>
    </dgm:pt>
    <dgm:pt modelId="{FC23E38E-919C-4ACB-AE04-75D05609418E}">
      <dgm:prSet phldrT="[Текст]" custT="1"/>
      <dgm:spPr/>
      <dgm:t>
        <a:bodyPr/>
        <a:lstStyle/>
        <a:p>
          <a:r>
            <a:rPr lang="uk-UA" sz="2400" b="0" dirty="0" smtClean="0"/>
            <a:t>об’єднаних у 7 розділах</a:t>
          </a:r>
          <a:endParaRPr lang="ru-RU" sz="2400" b="0" dirty="0"/>
        </a:p>
      </dgm:t>
    </dgm:pt>
    <dgm:pt modelId="{AB62FDFC-7C1F-4506-9778-2798E65E561E}" type="parTrans" cxnId="{1B45F418-9DC9-401C-8859-1BAFE5A0F0C6}">
      <dgm:prSet/>
      <dgm:spPr/>
      <dgm:t>
        <a:bodyPr/>
        <a:lstStyle/>
        <a:p>
          <a:endParaRPr lang="ru-RU" sz="2400" b="0"/>
        </a:p>
      </dgm:t>
    </dgm:pt>
    <dgm:pt modelId="{6E06B1F4-1686-494F-89CA-5AFE25EA0653}" type="sibTrans" cxnId="{1B45F418-9DC9-401C-8859-1BAFE5A0F0C6}">
      <dgm:prSet custT="1"/>
      <dgm:spPr/>
      <dgm:t>
        <a:bodyPr/>
        <a:lstStyle/>
        <a:p>
          <a:endParaRPr lang="ru-RU" sz="2400" b="0"/>
        </a:p>
      </dgm:t>
    </dgm:pt>
    <dgm:pt modelId="{141B0FBE-BABE-4004-BF45-62C9DCA4B9A4}">
      <dgm:prSet phldrT="[Текст]" custT="1"/>
      <dgm:spPr/>
      <dgm:t>
        <a:bodyPr/>
        <a:lstStyle/>
        <a:p>
          <a:r>
            <a:rPr lang="ru-RU" sz="2400" b="0" dirty="0" err="1" smtClean="0"/>
            <a:t>згрупованих</a:t>
          </a:r>
          <a:r>
            <a:rPr lang="ru-RU" sz="2400" b="0" dirty="0" smtClean="0"/>
            <a:t> за тематикою у </a:t>
          </a:r>
          <a:r>
            <a:rPr lang="uk-UA" sz="2400" b="0" dirty="0" smtClean="0"/>
            <a:t>28 главах</a:t>
          </a:r>
          <a:endParaRPr lang="ru-RU" sz="2400" b="0" dirty="0"/>
        </a:p>
      </dgm:t>
    </dgm:pt>
    <dgm:pt modelId="{AA0FE935-8F6C-468D-BF25-166AE7129C8C}" type="parTrans" cxnId="{85EC7437-999A-4065-BF98-4176824EC885}">
      <dgm:prSet/>
      <dgm:spPr/>
      <dgm:t>
        <a:bodyPr/>
        <a:lstStyle/>
        <a:p>
          <a:endParaRPr lang="ru-RU" sz="2400" b="0"/>
        </a:p>
      </dgm:t>
    </dgm:pt>
    <dgm:pt modelId="{DA9021C3-C06A-4BF2-8FDF-36B666357256}" type="sibTrans" cxnId="{85EC7437-999A-4065-BF98-4176824EC885}">
      <dgm:prSet/>
      <dgm:spPr/>
      <dgm:t>
        <a:bodyPr/>
        <a:lstStyle/>
        <a:p>
          <a:endParaRPr lang="ru-RU" sz="2400" b="0"/>
        </a:p>
      </dgm:t>
    </dgm:pt>
    <dgm:pt modelId="{F0A8D576-FC2A-470B-9589-312861F6D400}" type="pres">
      <dgm:prSet presAssocID="{E1A2BB8C-4DC6-4A3B-9C65-D6CC676FFBDF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873B18E-9F05-437A-8E9F-F9C0D4AFCD04}" type="pres">
      <dgm:prSet presAssocID="{E1A2BB8C-4DC6-4A3B-9C65-D6CC676FFBDF}" presName="dummyMaxCanvas" presStyleCnt="0">
        <dgm:presLayoutVars/>
      </dgm:prSet>
      <dgm:spPr/>
    </dgm:pt>
    <dgm:pt modelId="{1D57BC3C-8731-49C3-9470-104569D79CDD}" type="pres">
      <dgm:prSet presAssocID="{E1A2BB8C-4DC6-4A3B-9C65-D6CC676FFBDF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30B9B4-8A86-410F-B340-2BBD6FDB4B94}" type="pres">
      <dgm:prSet presAssocID="{E1A2BB8C-4DC6-4A3B-9C65-D6CC676FFBDF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728B26-1837-4EAF-AE85-397C6578502F}" type="pres">
      <dgm:prSet presAssocID="{E1A2BB8C-4DC6-4A3B-9C65-D6CC676FFBDF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8EC5C7-FC77-4A39-9621-6B56B7564F19}" type="pres">
      <dgm:prSet presAssocID="{E1A2BB8C-4DC6-4A3B-9C65-D6CC676FFBDF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ED80A6-2468-4BAA-BA7D-48B1C889AF38}" type="pres">
      <dgm:prSet presAssocID="{E1A2BB8C-4DC6-4A3B-9C65-D6CC676FFBDF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7463ED-BBE7-42F3-92F5-8F28117B6E64}" type="pres">
      <dgm:prSet presAssocID="{E1A2BB8C-4DC6-4A3B-9C65-D6CC676FFBDF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4C43FC-8053-4780-A256-F971BE902D71}" type="pres">
      <dgm:prSet presAssocID="{E1A2BB8C-4DC6-4A3B-9C65-D6CC676FFBDF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83FCBF-1961-46B5-A67E-035D88882E82}" type="pres">
      <dgm:prSet presAssocID="{E1A2BB8C-4DC6-4A3B-9C65-D6CC676FFBDF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62BB892-E91C-4801-8CE6-85972C7D66B0}" type="presOf" srcId="{8F04C7E5-303A-4CCC-A664-222B1E05F0D1}" destId="{F08EC5C7-FC77-4A39-9621-6B56B7564F19}" srcOrd="0" destOrd="0" presId="urn:microsoft.com/office/officeart/2005/8/layout/vProcess5"/>
    <dgm:cxn modelId="{85EC7437-999A-4065-BF98-4176824EC885}" srcId="{E1A2BB8C-4DC6-4A3B-9C65-D6CC676FFBDF}" destId="{141B0FBE-BABE-4004-BF45-62C9DCA4B9A4}" srcOrd="2" destOrd="0" parTransId="{AA0FE935-8F6C-468D-BF25-166AE7129C8C}" sibTransId="{DA9021C3-C06A-4BF2-8FDF-36B666357256}"/>
    <dgm:cxn modelId="{7EE4B40C-D233-4883-935A-A5C28ADB2F1E}" type="presOf" srcId="{FC23E38E-919C-4ACB-AE04-75D05609418E}" destId="{454C43FC-8053-4780-A256-F971BE902D71}" srcOrd="1" destOrd="0" presId="urn:microsoft.com/office/officeart/2005/8/layout/vProcess5"/>
    <dgm:cxn modelId="{A0A2EAB0-0839-458E-937B-696F884C98A6}" type="presOf" srcId="{141B0FBE-BABE-4004-BF45-62C9DCA4B9A4}" destId="{0483FCBF-1961-46B5-A67E-035D88882E82}" srcOrd="1" destOrd="0" presId="urn:microsoft.com/office/officeart/2005/8/layout/vProcess5"/>
    <dgm:cxn modelId="{68AB6A97-376C-4836-BE4A-2B1B1D685627}" type="presOf" srcId="{6E06B1F4-1686-494F-89CA-5AFE25EA0653}" destId="{A9ED80A6-2468-4BAA-BA7D-48B1C889AF38}" srcOrd="0" destOrd="0" presId="urn:microsoft.com/office/officeart/2005/8/layout/vProcess5"/>
    <dgm:cxn modelId="{43124585-24D3-441C-B6EE-8C74C81FABD7}" type="presOf" srcId="{FC23E38E-919C-4ACB-AE04-75D05609418E}" destId="{8930B9B4-8A86-410F-B340-2BBD6FDB4B94}" srcOrd="0" destOrd="0" presId="urn:microsoft.com/office/officeart/2005/8/layout/vProcess5"/>
    <dgm:cxn modelId="{D98D3EDA-7A13-47A6-9B86-6132D5A331A3}" srcId="{E1A2BB8C-4DC6-4A3B-9C65-D6CC676FFBDF}" destId="{A91DF949-B892-4AFB-B284-A59EB0A2F618}" srcOrd="0" destOrd="0" parTransId="{889EA9C1-5430-4AAA-8851-7425CB565F4E}" sibTransId="{8F04C7E5-303A-4CCC-A664-222B1E05F0D1}"/>
    <dgm:cxn modelId="{1B45F418-9DC9-401C-8859-1BAFE5A0F0C6}" srcId="{E1A2BB8C-4DC6-4A3B-9C65-D6CC676FFBDF}" destId="{FC23E38E-919C-4ACB-AE04-75D05609418E}" srcOrd="1" destOrd="0" parTransId="{AB62FDFC-7C1F-4506-9778-2798E65E561E}" sibTransId="{6E06B1F4-1686-494F-89CA-5AFE25EA0653}"/>
    <dgm:cxn modelId="{8F204A80-EEAD-47BC-8A77-5169E4889880}" type="presOf" srcId="{E1A2BB8C-4DC6-4A3B-9C65-D6CC676FFBDF}" destId="{F0A8D576-FC2A-470B-9589-312861F6D400}" srcOrd="0" destOrd="0" presId="urn:microsoft.com/office/officeart/2005/8/layout/vProcess5"/>
    <dgm:cxn modelId="{F154B649-A722-45AC-A69E-140D05AFE593}" type="presOf" srcId="{A91DF949-B892-4AFB-B284-A59EB0A2F618}" destId="{5A7463ED-BBE7-42F3-92F5-8F28117B6E64}" srcOrd="1" destOrd="0" presId="urn:microsoft.com/office/officeart/2005/8/layout/vProcess5"/>
    <dgm:cxn modelId="{5E502327-B7EA-4D6F-A393-E97173A37B39}" type="presOf" srcId="{141B0FBE-BABE-4004-BF45-62C9DCA4B9A4}" destId="{3E728B26-1837-4EAF-AE85-397C6578502F}" srcOrd="0" destOrd="0" presId="urn:microsoft.com/office/officeart/2005/8/layout/vProcess5"/>
    <dgm:cxn modelId="{C0EC6F3F-E618-42E2-BED9-28CDECE10B3E}" type="presOf" srcId="{A91DF949-B892-4AFB-B284-A59EB0A2F618}" destId="{1D57BC3C-8731-49C3-9470-104569D79CDD}" srcOrd="0" destOrd="0" presId="urn:microsoft.com/office/officeart/2005/8/layout/vProcess5"/>
    <dgm:cxn modelId="{6B4FBDD7-4241-4120-93F1-937251853A2F}" type="presParOf" srcId="{F0A8D576-FC2A-470B-9589-312861F6D400}" destId="{6873B18E-9F05-437A-8E9F-F9C0D4AFCD04}" srcOrd="0" destOrd="0" presId="urn:microsoft.com/office/officeart/2005/8/layout/vProcess5"/>
    <dgm:cxn modelId="{570088F1-5D26-4B18-8FB0-F0D21101CD08}" type="presParOf" srcId="{F0A8D576-FC2A-470B-9589-312861F6D400}" destId="{1D57BC3C-8731-49C3-9470-104569D79CDD}" srcOrd="1" destOrd="0" presId="urn:microsoft.com/office/officeart/2005/8/layout/vProcess5"/>
    <dgm:cxn modelId="{ED9EF632-CA43-4F59-A317-3F558CB163F0}" type="presParOf" srcId="{F0A8D576-FC2A-470B-9589-312861F6D400}" destId="{8930B9B4-8A86-410F-B340-2BBD6FDB4B94}" srcOrd="2" destOrd="0" presId="urn:microsoft.com/office/officeart/2005/8/layout/vProcess5"/>
    <dgm:cxn modelId="{46B1859B-9856-4E7B-9113-CCF29FC81524}" type="presParOf" srcId="{F0A8D576-FC2A-470B-9589-312861F6D400}" destId="{3E728B26-1837-4EAF-AE85-397C6578502F}" srcOrd="3" destOrd="0" presId="urn:microsoft.com/office/officeart/2005/8/layout/vProcess5"/>
    <dgm:cxn modelId="{7B0AA4D1-A8B5-40A1-9F2F-4AE9F163C51D}" type="presParOf" srcId="{F0A8D576-FC2A-470B-9589-312861F6D400}" destId="{F08EC5C7-FC77-4A39-9621-6B56B7564F19}" srcOrd="4" destOrd="0" presId="urn:microsoft.com/office/officeart/2005/8/layout/vProcess5"/>
    <dgm:cxn modelId="{44B4EBF8-8B3C-4E77-91AB-90A7715AAF78}" type="presParOf" srcId="{F0A8D576-FC2A-470B-9589-312861F6D400}" destId="{A9ED80A6-2468-4BAA-BA7D-48B1C889AF38}" srcOrd="5" destOrd="0" presId="urn:microsoft.com/office/officeart/2005/8/layout/vProcess5"/>
    <dgm:cxn modelId="{4D309D63-463B-4852-AD5F-D1210E0A4A54}" type="presParOf" srcId="{F0A8D576-FC2A-470B-9589-312861F6D400}" destId="{5A7463ED-BBE7-42F3-92F5-8F28117B6E64}" srcOrd="6" destOrd="0" presId="urn:microsoft.com/office/officeart/2005/8/layout/vProcess5"/>
    <dgm:cxn modelId="{7B0ACF77-9E7E-4101-B63A-DFD8E752080F}" type="presParOf" srcId="{F0A8D576-FC2A-470B-9589-312861F6D400}" destId="{454C43FC-8053-4780-A256-F971BE902D71}" srcOrd="7" destOrd="0" presId="urn:microsoft.com/office/officeart/2005/8/layout/vProcess5"/>
    <dgm:cxn modelId="{5300F7CA-6B08-4029-91D6-C98B4F8317FD}" type="presParOf" srcId="{F0A8D576-FC2A-470B-9589-312861F6D400}" destId="{0483FCBF-1961-46B5-A67E-035D88882E82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41C03626-08AA-4006-B634-8BB1FEBB1DFA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FDD1FD3-8E65-4804-A2F0-35FF473A226D}">
      <dgm:prSet phldrT="[Текст]" custT="1"/>
      <dgm:spPr/>
      <dgm:t>
        <a:bodyPr/>
        <a:lstStyle/>
        <a:p>
          <a:endParaRPr lang="ru-RU" sz="1700" dirty="0"/>
        </a:p>
      </dgm:t>
    </dgm:pt>
    <dgm:pt modelId="{34E9DF52-00AF-4942-AA41-E6AAFF38D931}" type="parTrans" cxnId="{589004BB-2744-423F-BDC2-C820EE2B5B4E}">
      <dgm:prSet/>
      <dgm:spPr/>
      <dgm:t>
        <a:bodyPr/>
        <a:lstStyle/>
        <a:p>
          <a:endParaRPr lang="ru-RU" sz="1700"/>
        </a:p>
      </dgm:t>
    </dgm:pt>
    <dgm:pt modelId="{BE0CF7B4-7DC1-46BB-AEEB-E9BEF2B702FF}" type="sibTrans" cxnId="{589004BB-2744-423F-BDC2-C820EE2B5B4E}">
      <dgm:prSet/>
      <dgm:spPr/>
      <dgm:t>
        <a:bodyPr/>
        <a:lstStyle/>
        <a:p>
          <a:endParaRPr lang="ru-RU" sz="1700"/>
        </a:p>
      </dgm:t>
    </dgm:pt>
    <dgm:pt modelId="{5569BA84-71DE-4ECD-861A-3C8815EE52FD}">
      <dgm:prSet phldrT="[Текст]" custT="1"/>
      <dgm:spPr/>
      <dgm:t>
        <a:bodyPr/>
        <a:lstStyle/>
        <a:p>
          <a:endParaRPr lang="ru-RU" sz="1700" dirty="0"/>
        </a:p>
      </dgm:t>
    </dgm:pt>
    <dgm:pt modelId="{5E48A4D1-4AB0-40A0-B1FD-2B6902BDCFAA}" type="parTrans" cxnId="{3E86286F-854B-4D59-99F6-CEC33A019E66}">
      <dgm:prSet/>
      <dgm:spPr/>
      <dgm:t>
        <a:bodyPr/>
        <a:lstStyle/>
        <a:p>
          <a:endParaRPr lang="ru-RU" sz="1700"/>
        </a:p>
      </dgm:t>
    </dgm:pt>
    <dgm:pt modelId="{62D8E821-5332-42C0-B22A-014CAF6E9835}" type="sibTrans" cxnId="{3E86286F-854B-4D59-99F6-CEC33A019E66}">
      <dgm:prSet/>
      <dgm:spPr/>
      <dgm:t>
        <a:bodyPr/>
        <a:lstStyle/>
        <a:p>
          <a:endParaRPr lang="ru-RU" sz="1700"/>
        </a:p>
      </dgm:t>
    </dgm:pt>
    <dgm:pt modelId="{C634D9DD-2E5B-4506-85F9-578B7E893415}">
      <dgm:prSet phldrT="[Текст]" custT="1"/>
      <dgm:spPr/>
      <dgm:t>
        <a:bodyPr/>
        <a:lstStyle/>
        <a:p>
          <a:endParaRPr lang="ru-RU" sz="1700" dirty="0"/>
        </a:p>
      </dgm:t>
    </dgm:pt>
    <dgm:pt modelId="{6603071E-4446-42A4-BF25-5BF5279C8EBB}" type="parTrans" cxnId="{DB100617-55ED-4C90-89AE-12CFC7FC37D0}">
      <dgm:prSet/>
      <dgm:spPr/>
      <dgm:t>
        <a:bodyPr/>
        <a:lstStyle/>
        <a:p>
          <a:endParaRPr lang="ru-RU" sz="1700"/>
        </a:p>
      </dgm:t>
    </dgm:pt>
    <dgm:pt modelId="{74F652D4-DC44-49AE-BF6C-315658E295E0}" type="sibTrans" cxnId="{DB100617-55ED-4C90-89AE-12CFC7FC37D0}">
      <dgm:prSet/>
      <dgm:spPr/>
      <dgm:t>
        <a:bodyPr/>
        <a:lstStyle/>
        <a:p>
          <a:endParaRPr lang="ru-RU" sz="1700"/>
        </a:p>
      </dgm:t>
    </dgm:pt>
    <dgm:pt modelId="{A5EF9530-C1C8-4454-86CB-2BD99B9F0C5C}">
      <dgm:prSet phldrT="[Текст]" custT="1"/>
      <dgm:spPr/>
      <dgm:t>
        <a:bodyPr/>
        <a:lstStyle/>
        <a:p>
          <a:endParaRPr lang="ru-RU" sz="1700" dirty="0"/>
        </a:p>
      </dgm:t>
    </dgm:pt>
    <dgm:pt modelId="{3102D0D4-0DF0-4FCB-88F1-B0ED7B30042E}" type="parTrans" cxnId="{18A78DD6-C9A7-4572-9A2D-50F6AB6D3381}">
      <dgm:prSet/>
      <dgm:spPr/>
      <dgm:t>
        <a:bodyPr/>
        <a:lstStyle/>
        <a:p>
          <a:endParaRPr lang="ru-RU" sz="1700"/>
        </a:p>
      </dgm:t>
    </dgm:pt>
    <dgm:pt modelId="{B0DD7793-814C-41B4-9CA5-8968B96C649B}" type="sibTrans" cxnId="{18A78DD6-C9A7-4572-9A2D-50F6AB6D3381}">
      <dgm:prSet/>
      <dgm:spPr/>
      <dgm:t>
        <a:bodyPr/>
        <a:lstStyle/>
        <a:p>
          <a:endParaRPr lang="ru-RU" sz="1700"/>
        </a:p>
      </dgm:t>
    </dgm:pt>
    <dgm:pt modelId="{0E9D34F1-D2C8-4D9D-B2EB-6C7ED3F99EFA}">
      <dgm:prSet custT="1"/>
      <dgm:spPr/>
      <dgm:t>
        <a:bodyPr/>
        <a:lstStyle/>
        <a:p>
          <a:r>
            <a:rPr lang="ru-RU" sz="1700" dirty="0" err="1" smtClean="0"/>
            <a:t>продовольство</a:t>
          </a:r>
          <a:r>
            <a:rPr lang="ru-RU" sz="1700" dirty="0" smtClean="0"/>
            <a:t>, </a:t>
          </a:r>
          <a:r>
            <a:rPr lang="ru-RU" sz="1700" dirty="0" err="1" smtClean="0"/>
            <a:t>бронежилети</a:t>
          </a:r>
          <a:r>
            <a:rPr lang="ru-RU" sz="1700" dirty="0" smtClean="0"/>
            <a:t>, </a:t>
          </a:r>
          <a:r>
            <a:rPr lang="ru-RU" sz="1700" dirty="0" err="1" smtClean="0"/>
            <a:t>амуніція</a:t>
          </a:r>
          <a:r>
            <a:rPr lang="ru-RU" sz="1700" dirty="0" smtClean="0"/>
            <a:t>, </a:t>
          </a:r>
          <a:r>
            <a:rPr lang="ru-RU" sz="1700" dirty="0" err="1" smtClean="0"/>
            <a:t>військове</a:t>
          </a:r>
          <a:r>
            <a:rPr lang="ru-RU" sz="1700" dirty="0" smtClean="0"/>
            <a:t> </a:t>
          </a:r>
          <a:r>
            <a:rPr lang="ru-RU" sz="1700" dirty="0" err="1" smtClean="0"/>
            <a:t>спорядження</a:t>
          </a:r>
          <a:r>
            <a:rPr lang="uk-UA" sz="1700" dirty="0" smtClean="0"/>
            <a:t>, більш, ніж</a:t>
          </a:r>
          <a:r>
            <a:rPr lang="ru-RU" sz="1700" dirty="0" smtClean="0"/>
            <a:t> на </a:t>
          </a:r>
          <a:r>
            <a:rPr lang="uk-UA" sz="1700" dirty="0" smtClean="0"/>
            <a:t>2</a:t>
          </a:r>
          <a:r>
            <a:rPr lang="ru-RU" sz="1700" dirty="0" smtClean="0"/>
            <a:t>00 </a:t>
          </a:r>
          <a:r>
            <a:rPr lang="ru-RU" sz="1700" dirty="0" err="1" smtClean="0"/>
            <a:t>тисяч</a:t>
          </a:r>
          <a:r>
            <a:rPr lang="ru-RU" sz="1700" dirty="0" smtClean="0"/>
            <a:t> </a:t>
          </a:r>
          <a:r>
            <a:rPr lang="ru-RU" sz="1700" dirty="0" err="1" smtClean="0"/>
            <a:t>гривень</a:t>
          </a:r>
          <a:endParaRPr lang="ru-RU" sz="1700" dirty="0"/>
        </a:p>
      </dgm:t>
    </dgm:pt>
    <dgm:pt modelId="{2EEAA54D-A18C-4447-A635-C764088D9098}" type="parTrans" cxnId="{F1B48054-5135-40C5-A039-68689EF9905D}">
      <dgm:prSet/>
      <dgm:spPr/>
      <dgm:t>
        <a:bodyPr/>
        <a:lstStyle/>
        <a:p>
          <a:endParaRPr lang="ru-RU" sz="1700"/>
        </a:p>
      </dgm:t>
    </dgm:pt>
    <dgm:pt modelId="{CDD201C3-34C8-4E1C-ADB5-989E4D6DCC5C}" type="sibTrans" cxnId="{F1B48054-5135-40C5-A039-68689EF9905D}">
      <dgm:prSet/>
      <dgm:spPr/>
      <dgm:t>
        <a:bodyPr/>
        <a:lstStyle/>
        <a:p>
          <a:endParaRPr lang="ru-RU" sz="1700"/>
        </a:p>
      </dgm:t>
    </dgm:pt>
    <dgm:pt modelId="{2A8D6ABE-E559-4A3E-B404-CF80A94B3FC0}">
      <dgm:prSet custT="1"/>
      <dgm:spPr/>
      <dgm:t>
        <a:bodyPr/>
        <a:lstStyle/>
        <a:p>
          <a:r>
            <a:rPr lang="uk-UA" sz="1700" dirty="0" smtClean="0"/>
            <a:t>з бюджету міста було виділено 40 тис. грн. для придбання бронежилетів, амуніції та іншого спорядження нашим землякам – лебедицям</a:t>
          </a:r>
          <a:endParaRPr lang="ru-RU" sz="1700" dirty="0"/>
        </a:p>
      </dgm:t>
    </dgm:pt>
    <dgm:pt modelId="{533FE258-CC85-4310-BCCF-4054C7684F3A}" type="parTrans" cxnId="{B677AB18-268D-4A4E-BAD6-4E2B01BAA378}">
      <dgm:prSet/>
      <dgm:spPr/>
      <dgm:t>
        <a:bodyPr/>
        <a:lstStyle/>
        <a:p>
          <a:endParaRPr lang="ru-RU" sz="1700"/>
        </a:p>
      </dgm:t>
    </dgm:pt>
    <dgm:pt modelId="{CAECA5DF-CF9A-46F6-B69C-213BF9C3D6DA}" type="sibTrans" cxnId="{B677AB18-268D-4A4E-BAD6-4E2B01BAA378}">
      <dgm:prSet/>
      <dgm:spPr/>
      <dgm:t>
        <a:bodyPr/>
        <a:lstStyle/>
        <a:p>
          <a:endParaRPr lang="ru-RU" sz="1700"/>
        </a:p>
      </dgm:t>
    </dgm:pt>
    <dgm:pt modelId="{4B0707F7-E018-488E-A003-5728EFF7E92A}">
      <dgm:prSet custT="1"/>
      <dgm:spPr/>
      <dgm:t>
        <a:bodyPr/>
        <a:lstStyle/>
        <a:p>
          <a:r>
            <a:rPr lang="uk-UA" sz="1700" dirty="0" smtClean="0"/>
            <a:t>під час благодійних акцій, що відбулися під час відзначення 360-річчя міста Лебедина вдалося зібрати, близько, 20 тис. грн.</a:t>
          </a:r>
          <a:endParaRPr lang="ru-RU" sz="1700" dirty="0"/>
        </a:p>
      </dgm:t>
    </dgm:pt>
    <dgm:pt modelId="{FE17CFBB-004F-4B17-8B39-CA9EFC31E442}" type="parTrans" cxnId="{A6C2AC40-BC9E-49E8-A56B-4BD02CC0C0B1}">
      <dgm:prSet/>
      <dgm:spPr/>
      <dgm:t>
        <a:bodyPr/>
        <a:lstStyle/>
        <a:p>
          <a:endParaRPr lang="ru-RU" sz="1700"/>
        </a:p>
      </dgm:t>
    </dgm:pt>
    <dgm:pt modelId="{CF0457B2-A624-4AFF-A189-1B886FEDDFA5}" type="sibTrans" cxnId="{A6C2AC40-BC9E-49E8-A56B-4BD02CC0C0B1}">
      <dgm:prSet/>
      <dgm:spPr/>
      <dgm:t>
        <a:bodyPr/>
        <a:lstStyle/>
        <a:p>
          <a:endParaRPr lang="ru-RU" sz="1700"/>
        </a:p>
      </dgm:t>
    </dgm:pt>
    <dgm:pt modelId="{8EB08231-8559-436C-AE78-755DCC76EDC8}">
      <dgm:prSet custT="1"/>
      <dgm:spPr/>
      <dgm:t>
        <a:bodyPr/>
        <a:lstStyle/>
        <a:p>
          <a:r>
            <a:rPr lang="uk-UA" sz="1700" dirty="0" smtClean="0"/>
            <a:t>понад 150 тис. грн. зібрали для потреб ЗСУ </a:t>
          </a:r>
          <a:r>
            <a:rPr lang="uk-UA" sz="1700" dirty="0" err="1" smtClean="0"/>
            <a:t>лебединці</a:t>
          </a:r>
          <a:r>
            <a:rPr lang="uk-UA" sz="1700" dirty="0" smtClean="0"/>
            <a:t> в березні-квітні 2014 року на площі Інтернаціональній</a:t>
          </a:r>
          <a:endParaRPr lang="ru-RU" sz="1700" dirty="0"/>
        </a:p>
      </dgm:t>
    </dgm:pt>
    <dgm:pt modelId="{CE8A5E9F-CDC0-4D26-8D2C-18DB9A498272}" type="parTrans" cxnId="{EC1B8803-28F0-4B37-A8FD-FD29EDA6C170}">
      <dgm:prSet/>
      <dgm:spPr/>
      <dgm:t>
        <a:bodyPr/>
        <a:lstStyle/>
        <a:p>
          <a:endParaRPr lang="ru-RU" sz="1700"/>
        </a:p>
      </dgm:t>
    </dgm:pt>
    <dgm:pt modelId="{D9DEA8A8-2932-4DAA-B769-F836C74E4405}" type="sibTrans" cxnId="{EC1B8803-28F0-4B37-A8FD-FD29EDA6C170}">
      <dgm:prSet/>
      <dgm:spPr/>
      <dgm:t>
        <a:bodyPr/>
        <a:lstStyle/>
        <a:p>
          <a:endParaRPr lang="ru-RU" sz="1700"/>
        </a:p>
      </dgm:t>
    </dgm:pt>
    <dgm:pt modelId="{6C488EA1-69DB-4249-BC5B-C92E4B06B731}" type="pres">
      <dgm:prSet presAssocID="{41C03626-08AA-4006-B634-8BB1FEBB1DF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799628-BE32-4037-8B91-314989BAD99E}" type="pres">
      <dgm:prSet presAssocID="{CFDD1FD3-8E65-4804-A2F0-35FF473A226D}" presName="composite" presStyleCnt="0"/>
      <dgm:spPr/>
    </dgm:pt>
    <dgm:pt modelId="{20B4723B-CE29-46B2-938F-62E32568D92A}" type="pres">
      <dgm:prSet presAssocID="{CFDD1FD3-8E65-4804-A2F0-35FF473A226D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362F62-173C-41CB-B9C3-2AE4F4B98849}" type="pres">
      <dgm:prSet presAssocID="{CFDD1FD3-8E65-4804-A2F0-35FF473A226D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92AD11-1C3C-4E2D-9D74-197843DFDCEF}" type="pres">
      <dgm:prSet presAssocID="{BE0CF7B4-7DC1-46BB-AEEB-E9BEF2B702FF}" presName="sp" presStyleCnt="0"/>
      <dgm:spPr/>
    </dgm:pt>
    <dgm:pt modelId="{093CE7AE-4266-4B91-A926-E726366B57EF}" type="pres">
      <dgm:prSet presAssocID="{5569BA84-71DE-4ECD-861A-3C8815EE52FD}" presName="composite" presStyleCnt="0"/>
      <dgm:spPr/>
    </dgm:pt>
    <dgm:pt modelId="{103E2EF3-9AE2-462C-B82B-9747ED30C693}" type="pres">
      <dgm:prSet presAssocID="{5569BA84-71DE-4ECD-861A-3C8815EE52FD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DA0EA7-D965-473B-9FF7-89C6488F50F7}" type="pres">
      <dgm:prSet presAssocID="{5569BA84-71DE-4ECD-861A-3C8815EE52FD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65CC5F-8DD4-45B3-B76F-9173D979776E}" type="pres">
      <dgm:prSet presAssocID="{62D8E821-5332-42C0-B22A-014CAF6E9835}" presName="sp" presStyleCnt="0"/>
      <dgm:spPr/>
    </dgm:pt>
    <dgm:pt modelId="{FEB91DA4-6FDB-4FB4-8725-6E8DED9D8A67}" type="pres">
      <dgm:prSet presAssocID="{C634D9DD-2E5B-4506-85F9-578B7E893415}" presName="composite" presStyleCnt="0"/>
      <dgm:spPr/>
    </dgm:pt>
    <dgm:pt modelId="{E0312D6B-7268-4983-8A1D-3AB44B6A2930}" type="pres">
      <dgm:prSet presAssocID="{C634D9DD-2E5B-4506-85F9-578B7E893415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6B6E32-1883-408C-84A6-4BB8288F4C1E}" type="pres">
      <dgm:prSet presAssocID="{C634D9DD-2E5B-4506-85F9-578B7E893415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2CBA89-B1C1-4C15-A038-13A00D7950A5}" type="pres">
      <dgm:prSet presAssocID="{74F652D4-DC44-49AE-BF6C-315658E295E0}" presName="sp" presStyleCnt="0"/>
      <dgm:spPr/>
    </dgm:pt>
    <dgm:pt modelId="{2C871E95-43D8-457F-9B50-92279B470E77}" type="pres">
      <dgm:prSet presAssocID="{A5EF9530-C1C8-4454-86CB-2BD99B9F0C5C}" presName="composite" presStyleCnt="0"/>
      <dgm:spPr/>
    </dgm:pt>
    <dgm:pt modelId="{AB8A32E5-5D55-4279-A766-426878DB673E}" type="pres">
      <dgm:prSet presAssocID="{A5EF9530-C1C8-4454-86CB-2BD99B9F0C5C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0898AB-1AB6-4A5E-810E-5052312ED333}" type="pres">
      <dgm:prSet presAssocID="{A5EF9530-C1C8-4454-86CB-2BD99B9F0C5C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D3AB91A-69DD-4FEA-BA70-8FF005B0F98F}" type="presOf" srcId="{0E9D34F1-D2C8-4D9D-B2EB-6C7ED3F99EFA}" destId="{50362F62-173C-41CB-B9C3-2AE4F4B98849}" srcOrd="0" destOrd="0" presId="urn:microsoft.com/office/officeart/2005/8/layout/chevron2"/>
    <dgm:cxn modelId="{1C27F866-B3E2-4037-8356-BB46981AB11C}" type="presOf" srcId="{8EB08231-8559-436C-AE78-755DCC76EDC8}" destId="{F80898AB-1AB6-4A5E-810E-5052312ED333}" srcOrd="0" destOrd="0" presId="urn:microsoft.com/office/officeart/2005/8/layout/chevron2"/>
    <dgm:cxn modelId="{03D4D9C8-4C22-4098-B153-3685C6A4048E}" type="presOf" srcId="{2A8D6ABE-E559-4A3E-B404-CF80A94B3FC0}" destId="{F1DA0EA7-D965-473B-9FF7-89C6488F50F7}" srcOrd="0" destOrd="0" presId="urn:microsoft.com/office/officeart/2005/8/layout/chevron2"/>
    <dgm:cxn modelId="{589004BB-2744-423F-BDC2-C820EE2B5B4E}" srcId="{41C03626-08AA-4006-B634-8BB1FEBB1DFA}" destId="{CFDD1FD3-8E65-4804-A2F0-35FF473A226D}" srcOrd="0" destOrd="0" parTransId="{34E9DF52-00AF-4942-AA41-E6AAFF38D931}" sibTransId="{BE0CF7B4-7DC1-46BB-AEEB-E9BEF2B702FF}"/>
    <dgm:cxn modelId="{EC1B8803-28F0-4B37-A8FD-FD29EDA6C170}" srcId="{A5EF9530-C1C8-4454-86CB-2BD99B9F0C5C}" destId="{8EB08231-8559-436C-AE78-755DCC76EDC8}" srcOrd="0" destOrd="0" parTransId="{CE8A5E9F-CDC0-4D26-8D2C-18DB9A498272}" sibTransId="{D9DEA8A8-2932-4DAA-B769-F836C74E4405}"/>
    <dgm:cxn modelId="{A41036A8-E621-4D99-ADF5-A83A740C1AEC}" type="presOf" srcId="{C634D9DD-2E5B-4506-85F9-578B7E893415}" destId="{E0312D6B-7268-4983-8A1D-3AB44B6A2930}" srcOrd="0" destOrd="0" presId="urn:microsoft.com/office/officeart/2005/8/layout/chevron2"/>
    <dgm:cxn modelId="{18A78DD6-C9A7-4572-9A2D-50F6AB6D3381}" srcId="{41C03626-08AA-4006-B634-8BB1FEBB1DFA}" destId="{A5EF9530-C1C8-4454-86CB-2BD99B9F0C5C}" srcOrd="3" destOrd="0" parTransId="{3102D0D4-0DF0-4FCB-88F1-B0ED7B30042E}" sibTransId="{B0DD7793-814C-41B4-9CA5-8968B96C649B}"/>
    <dgm:cxn modelId="{F1B48054-5135-40C5-A039-68689EF9905D}" srcId="{CFDD1FD3-8E65-4804-A2F0-35FF473A226D}" destId="{0E9D34F1-D2C8-4D9D-B2EB-6C7ED3F99EFA}" srcOrd="0" destOrd="0" parTransId="{2EEAA54D-A18C-4447-A635-C764088D9098}" sibTransId="{CDD201C3-34C8-4E1C-ADB5-989E4D6DCC5C}"/>
    <dgm:cxn modelId="{A6C2AC40-BC9E-49E8-A56B-4BD02CC0C0B1}" srcId="{C634D9DD-2E5B-4506-85F9-578B7E893415}" destId="{4B0707F7-E018-488E-A003-5728EFF7E92A}" srcOrd="0" destOrd="0" parTransId="{FE17CFBB-004F-4B17-8B39-CA9EFC31E442}" sibTransId="{CF0457B2-A624-4AFF-A189-1B886FEDDFA5}"/>
    <dgm:cxn modelId="{3E86286F-854B-4D59-99F6-CEC33A019E66}" srcId="{41C03626-08AA-4006-B634-8BB1FEBB1DFA}" destId="{5569BA84-71DE-4ECD-861A-3C8815EE52FD}" srcOrd="1" destOrd="0" parTransId="{5E48A4D1-4AB0-40A0-B1FD-2B6902BDCFAA}" sibTransId="{62D8E821-5332-42C0-B22A-014CAF6E9835}"/>
    <dgm:cxn modelId="{DB100617-55ED-4C90-89AE-12CFC7FC37D0}" srcId="{41C03626-08AA-4006-B634-8BB1FEBB1DFA}" destId="{C634D9DD-2E5B-4506-85F9-578B7E893415}" srcOrd="2" destOrd="0" parTransId="{6603071E-4446-42A4-BF25-5BF5279C8EBB}" sibTransId="{74F652D4-DC44-49AE-BF6C-315658E295E0}"/>
    <dgm:cxn modelId="{AE43E10D-5622-447E-80CE-756BE6DC6F35}" type="presOf" srcId="{41C03626-08AA-4006-B634-8BB1FEBB1DFA}" destId="{6C488EA1-69DB-4249-BC5B-C92E4B06B731}" srcOrd="0" destOrd="0" presId="urn:microsoft.com/office/officeart/2005/8/layout/chevron2"/>
    <dgm:cxn modelId="{B677AB18-268D-4A4E-BAD6-4E2B01BAA378}" srcId="{5569BA84-71DE-4ECD-861A-3C8815EE52FD}" destId="{2A8D6ABE-E559-4A3E-B404-CF80A94B3FC0}" srcOrd="0" destOrd="0" parTransId="{533FE258-CC85-4310-BCCF-4054C7684F3A}" sibTransId="{CAECA5DF-CF9A-46F6-B69C-213BF9C3D6DA}"/>
    <dgm:cxn modelId="{08C00398-B297-4D59-8896-EE6B8DC46633}" type="presOf" srcId="{CFDD1FD3-8E65-4804-A2F0-35FF473A226D}" destId="{20B4723B-CE29-46B2-938F-62E32568D92A}" srcOrd="0" destOrd="0" presId="urn:microsoft.com/office/officeart/2005/8/layout/chevron2"/>
    <dgm:cxn modelId="{717290BE-43E3-4876-9C8F-6B33509738C7}" type="presOf" srcId="{5569BA84-71DE-4ECD-861A-3C8815EE52FD}" destId="{103E2EF3-9AE2-462C-B82B-9747ED30C693}" srcOrd="0" destOrd="0" presId="urn:microsoft.com/office/officeart/2005/8/layout/chevron2"/>
    <dgm:cxn modelId="{4394D14C-2C3E-4F8C-AD36-AC5AAF36A848}" type="presOf" srcId="{A5EF9530-C1C8-4454-86CB-2BD99B9F0C5C}" destId="{AB8A32E5-5D55-4279-A766-426878DB673E}" srcOrd="0" destOrd="0" presId="urn:microsoft.com/office/officeart/2005/8/layout/chevron2"/>
    <dgm:cxn modelId="{BDAE1850-1ACA-445B-9ECD-92A1BF40E008}" type="presOf" srcId="{4B0707F7-E018-488E-A003-5728EFF7E92A}" destId="{256B6E32-1883-408C-84A6-4BB8288F4C1E}" srcOrd="0" destOrd="0" presId="urn:microsoft.com/office/officeart/2005/8/layout/chevron2"/>
    <dgm:cxn modelId="{DD85496A-6A4F-4A31-AA5C-846FC945F65F}" type="presParOf" srcId="{6C488EA1-69DB-4249-BC5B-C92E4B06B731}" destId="{4E799628-BE32-4037-8B91-314989BAD99E}" srcOrd="0" destOrd="0" presId="urn:microsoft.com/office/officeart/2005/8/layout/chevron2"/>
    <dgm:cxn modelId="{6CB885C5-2389-4499-A076-48E3510A24AF}" type="presParOf" srcId="{4E799628-BE32-4037-8B91-314989BAD99E}" destId="{20B4723B-CE29-46B2-938F-62E32568D92A}" srcOrd="0" destOrd="0" presId="urn:microsoft.com/office/officeart/2005/8/layout/chevron2"/>
    <dgm:cxn modelId="{502CDDB5-EB37-4B6E-9AA9-65C4CD39FA5B}" type="presParOf" srcId="{4E799628-BE32-4037-8B91-314989BAD99E}" destId="{50362F62-173C-41CB-B9C3-2AE4F4B98849}" srcOrd="1" destOrd="0" presId="urn:microsoft.com/office/officeart/2005/8/layout/chevron2"/>
    <dgm:cxn modelId="{2646AE73-1E58-4D9B-AF11-B39B117660AA}" type="presParOf" srcId="{6C488EA1-69DB-4249-BC5B-C92E4B06B731}" destId="{7B92AD11-1C3C-4E2D-9D74-197843DFDCEF}" srcOrd="1" destOrd="0" presId="urn:microsoft.com/office/officeart/2005/8/layout/chevron2"/>
    <dgm:cxn modelId="{8CC5551B-6DC4-4B56-88B5-CA343B2DC117}" type="presParOf" srcId="{6C488EA1-69DB-4249-BC5B-C92E4B06B731}" destId="{093CE7AE-4266-4B91-A926-E726366B57EF}" srcOrd="2" destOrd="0" presId="urn:microsoft.com/office/officeart/2005/8/layout/chevron2"/>
    <dgm:cxn modelId="{8C6B24A1-1F6C-4ABD-BC10-010B03A0E68B}" type="presParOf" srcId="{093CE7AE-4266-4B91-A926-E726366B57EF}" destId="{103E2EF3-9AE2-462C-B82B-9747ED30C693}" srcOrd="0" destOrd="0" presId="urn:microsoft.com/office/officeart/2005/8/layout/chevron2"/>
    <dgm:cxn modelId="{7F35A720-6D78-47A6-803E-A49DAB8BE40A}" type="presParOf" srcId="{093CE7AE-4266-4B91-A926-E726366B57EF}" destId="{F1DA0EA7-D965-473B-9FF7-89C6488F50F7}" srcOrd="1" destOrd="0" presId="urn:microsoft.com/office/officeart/2005/8/layout/chevron2"/>
    <dgm:cxn modelId="{BCDF3E1F-01C3-414E-9987-B9925379F6D6}" type="presParOf" srcId="{6C488EA1-69DB-4249-BC5B-C92E4B06B731}" destId="{1465CC5F-8DD4-45B3-B76F-9173D979776E}" srcOrd="3" destOrd="0" presId="urn:microsoft.com/office/officeart/2005/8/layout/chevron2"/>
    <dgm:cxn modelId="{18AC20A8-807F-43F3-954B-A7EB6718ED02}" type="presParOf" srcId="{6C488EA1-69DB-4249-BC5B-C92E4B06B731}" destId="{FEB91DA4-6FDB-4FB4-8725-6E8DED9D8A67}" srcOrd="4" destOrd="0" presId="urn:microsoft.com/office/officeart/2005/8/layout/chevron2"/>
    <dgm:cxn modelId="{654A47FC-8225-4D01-8562-93868390CE2B}" type="presParOf" srcId="{FEB91DA4-6FDB-4FB4-8725-6E8DED9D8A67}" destId="{E0312D6B-7268-4983-8A1D-3AB44B6A2930}" srcOrd="0" destOrd="0" presId="urn:microsoft.com/office/officeart/2005/8/layout/chevron2"/>
    <dgm:cxn modelId="{01B51755-6272-4F57-BAA7-21E274050D83}" type="presParOf" srcId="{FEB91DA4-6FDB-4FB4-8725-6E8DED9D8A67}" destId="{256B6E32-1883-408C-84A6-4BB8288F4C1E}" srcOrd="1" destOrd="0" presId="urn:microsoft.com/office/officeart/2005/8/layout/chevron2"/>
    <dgm:cxn modelId="{48555BD9-FCE3-495D-8744-2FFD578246BE}" type="presParOf" srcId="{6C488EA1-69DB-4249-BC5B-C92E4B06B731}" destId="{052CBA89-B1C1-4C15-A038-13A00D7950A5}" srcOrd="5" destOrd="0" presId="urn:microsoft.com/office/officeart/2005/8/layout/chevron2"/>
    <dgm:cxn modelId="{81906209-D0D8-45A8-96F0-31BD76B5F205}" type="presParOf" srcId="{6C488EA1-69DB-4249-BC5B-C92E4B06B731}" destId="{2C871E95-43D8-457F-9B50-92279B470E77}" srcOrd="6" destOrd="0" presId="urn:microsoft.com/office/officeart/2005/8/layout/chevron2"/>
    <dgm:cxn modelId="{4642F65B-841F-4D4D-84F7-9CFDE15AC3C6}" type="presParOf" srcId="{2C871E95-43D8-457F-9B50-92279B470E77}" destId="{AB8A32E5-5D55-4279-A766-426878DB673E}" srcOrd="0" destOrd="0" presId="urn:microsoft.com/office/officeart/2005/8/layout/chevron2"/>
    <dgm:cxn modelId="{F5F519F0-3573-47CA-ABC6-80D9BB1F84FF}" type="presParOf" srcId="{2C871E95-43D8-457F-9B50-92279B470E77}" destId="{F80898AB-1AB6-4A5E-810E-5052312ED33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9B403D8-ACFF-4866-B3E8-022EBD1B026E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A7FA7F6-AD4B-4C05-9890-DDFAB9883628}">
      <dgm:prSet custT="1"/>
      <dgm:spPr/>
      <dgm:t>
        <a:bodyPr/>
        <a:lstStyle/>
        <a:p>
          <a:r>
            <a:rPr lang="ru-RU" sz="1800" dirty="0" err="1" smtClean="0"/>
            <a:t>продовольство</a:t>
          </a:r>
          <a:r>
            <a:rPr lang="ru-RU" sz="1800" dirty="0" smtClean="0"/>
            <a:t>, </a:t>
          </a:r>
          <a:r>
            <a:rPr lang="ru-RU" sz="1800" dirty="0" err="1" smtClean="0"/>
            <a:t>бронежилети</a:t>
          </a:r>
          <a:r>
            <a:rPr lang="ru-RU" sz="1800" dirty="0" smtClean="0"/>
            <a:t>, </a:t>
          </a:r>
          <a:r>
            <a:rPr lang="ru-RU" sz="1800" dirty="0" err="1" smtClean="0"/>
            <a:t>амуніція</a:t>
          </a:r>
          <a:r>
            <a:rPr lang="ru-RU" sz="1800" dirty="0" smtClean="0"/>
            <a:t>, </a:t>
          </a:r>
          <a:r>
            <a:rPr lang="ru-RU" sz="1800" dirty="0" err="1" smtClean="0"/>
            <a:t>військове</a:t>
          </a:r>
          <a:r>
            <a:rPr lang="ru-RU" sz="1800" dirty="0" smtClean="0"/>
            <a:t> </a:t>
          </a:r>
          <a:r>
            <a:rPr lang="ru-RU" sz="1800" dirty="0" err="1" smtClean="0"/>
            <a:t>спорядження</a:t>
          </a:r>
          <a:r>
            <a:rPr lang="uk-UA" sz="1800" dirty="0" smtClean="0"/>
            <a:t>, більш, ніж</a:t>
          </a:r>
          <a:r>
            <a:rPr lang="ru-RU" sz="1800" dirty="0" smtClean="0"/>
            <a:t> на </a:t>
          </a:r>
          <a:r>
            <a:rPr lang="uk-UA" sz="1800" dirty="0" smtClean="0"/>
            <a:t>2</a:t>
          </a:r>
          <a:r>
            <a:rPr lang="ru-RU" sz="1800" dirty="0" smtClean="0"/>
            <a:t>00 </a:t>
          </a:r>
          <a:r>
            <a:rPr lang="ru-RU" sz="1800" dirty="0" err="1" smtClean="0"/>
            <a:t>тисяч</a:t>
          </a:r>
          <a:r>
            <a:rPr lang="ru-RU" sz="1800" dirty="0" smtClean="0"/>
            <a:t> </a:t>
          </a:r>
          <a:r>
            <a:rPr lang="ru-RU" sz="1800" dirty="0" err="1" smtClean="0"/>
            <a:t>гривень</a:t>
          </a:r>
          <a:endParaRPr lang="ru-RU" sz="1800" dirty="0"/>
        </a:p>
      </dgm:t>
    </dgm:pt>
    <dgm:pt modelId="{95CB7B53-70E4-456E-9490-64195D7CA4ED}" type="parTrans" cxnId="{6C56FCDE-5E21-4AB9-B990-4FDAC429E759}">
      <dgm:prSet/>
      <dgm:spPr/>
      <dgm:t>
        <a:bodyPr/>
        <a:lstStyle/>
        <a:p>
          <a:endParaRPr lang="ru-RU" sz="1800"/>
        </a:p>
      </dgm:t>
    </dgm:pt>
    <dgm:pt modelId="{DC6DE325-332F-4A29-A1EF-D3536A93551A}" type="sibTrans" cxnId="{6C56FCDE-5E21-4AB9-B990-4FDAC429E759}">
      <dgm:prSet/>
      <dgm:spPr/>
      <dgm:t>
        <a:bodyPr/>
        <a:lstStyle/>
        <a:p>
          <a:endParaRPr lang="ru-RU" sz="1800"/>
        </a:p>
      </dgm:t>
    </dgm:pt>
    <dgm:pt modelId="{3E24240A-55D6-4BB5-9833-F7AAC36EEFC1}">
      <dgm:prSet custT="1"/>
      <dgm:spPr/>
      <dgm:t>
        <a:bodyPr/>
        <a:lstStyle/>
        <a:p>
          <a:r>
            <a:rPr lang="uk-UA" sz="1800" dirty="0" smtClean="0"/>
            <a:t>з бюджету міста було виділено 40 тис. грн. для придбання бронежилетів та іншого спорядження нашим землякам – лебедицям</a:t>
          </a:r>
          <a:endParaRPr lang="ru-RU" sz="1800" dirty="0"/>
        </a:p>
      </dgm:t>
    </dgm:pt>
    <dgm:pt modelId="{3FFBD708-157F-4E2F-A1F3-943D2B7FF287}" type="parTrans" cxnId="{8AE00B3B-F968-4C8E-8C80-2A8EB15D2626}">
      <dgm:prSet/>
      <dgm:spPr/>
      <dgm:t>
        <a:bodyPr/>
        <a:lstStyle/>
        <a:p>
          <a:endParaRPr lang="ru-RU" sz="1800"/>
        </a:p>
      </dgm:t>
    </dgm:pt>
    <dgm:pt modelId="{4E9BB13D-91C0-41A6-A406-C4815255CA29}" type="sibTrans" cxnId="{8AE00B3B-F968-4C8E-8C80-2A8EB15D2626}">
      <dgm:prSet/>
      <dgm:spPr/>
      <dgm:t>
        <a:bodyPr/>
        <a:lstStyle/>
        <a:p>
          <a:endParaRPr lang="ru-RU" sz="1800"/>
        </a:p>
      </dgm:t>
    </dgm:pt>
    <dgm:pt modelId="{9E5BBB36-C76B-4AE2-B399-34DAE71E6F8D}">
      <dgm:prSet custT="1"/>
      <dgm:spPr/>
      <dgm:t>
        <a:bodyPr/>
        <a:lstStyle/>
        <a:p>
          <a:r>
            <a:rPr lang="uk-UA" sz="1800" dirty="0" smtClean="0"/>
            <a:t>під час благодійних акцій, що відбулися під час відзначення 360-річчя міста Лебедина вдалося зібрати, близько, 20 тис. грн.</a:t>
          </a:r>
          <a:endParaRPr lang="ru-RU" sz="1800" dirty="0"/>
        </a:p>
      </dgm:t>
    </dgm:pt>
    <dgm:pt modelId="{9D0585A7-E228-48EA-A614-36CD2CCE5C90}" type="parTrans" cxnId="{255502FC-BBA3-4138-A5EE-1498603C6FA0}">
      <dgm:prSet/>
      <dgm:spPr/>
      <dgm:t>
        <a:bodyPr/>
        <a:lstStyle/>
        <a:p>
          <a:endParaRPr lang="ru-RU" sz="1800"/>
        </a:p>
      </dgm:t>
    </dgm:pt>
    <dgm:pt modelId="{1DA9EC7A-742E-4B31-95E6-47BF6378C853}" type="sibTrans" cxnId="{255502FC-BBA3-4138-A5EE-1498603C6FA0}">
      <dgm:prSet/>
      <dgm:spPr/>
      <dgm:t>
        <a:bodyPr/>
        <a:lstStyle/>
        <a:p>
          <a:endParaRPr lang="ru-RU" sz="1800"/>
        </a:p>
      </dgm:t>
    </dgm:pt>
    <dgm:pt modelId="{5614999B-BE56-4A49-90E4-B98CC69D051B}">
      <dgm:prSet custT="1"/>
      <dgm:spPr/>
      <dgm:t>
        <a:bodyPr/>
        <a:lstStyle/>
        <a:p>
          <a:r>
            <a:rPr lang="uk-UA" sz="1800" dirty="0" smtClean="0"/>
            <a:t>понад 150 тис. грн. зібрали для потреб ЗСУ </a:t>
          </a:r>
          <a:r>
            <a:rPr lang="uk-UA" sz="1800" dirty="0" err="1" smtClean="0"/>
            <a:t>лебединці</a:t>
          </a:r>
          <a:r>
            <a:rPr lang="uk-UA" sz="1800" dirty="0" smtClean="0"/>
            <a:t> в березні-квітні 2014 року </a:t>
          </a:r>
          <a:br>
            <a:rPr lang="uk-UA" sz="1800" dirty="0" smtClean="0"/>
          </a:br>
          <a:r>
            <a:rPr lang="uk-UA" sz="1800" dirty="0" smtClean="0"/>
            <a:t>на площі Інтернаціональній</a:t>
          </a:r>
          <a:endParaRPr lang="ru-RU" sz="1800" dirty="0"/>
        </a:p>
      </dgm:t>
    </dgm:pt>
    <dgm:pt modelId="{6DFF1893-D104-464E-9421-29166F7D319B}" type="parTrans" cxnId="{E857CBF1-95D1-4D11-9151-44316D2CC476}">
      <dgm:prSet/>
      <dgm:spPr/>
      <dgm:t>
        <a:bodyPr/>
        <a:lstStyle/>
        <a:p>
          <a:endParaRPr lang="ru-RU" sz="1800"/>
        </a:p>
      </dgm:t>
    </dgm:pt>
    <dgm:pt modelId="{516BE54C-FB9B-4046-BF84-9E26432D6260}" type="sibTrans" cxnId="{E857CBF1-95D1-4D11-9151-44316D2CC476}">
      <dgm:prSet/>
      <dgm:spPr/>
      <dgm:t>
        <a:bodyPr/>
        <a:lstStyle/>
        <a:p>
          <a:endParaRPr lang="ru-RU" sz="1800"/>
        </a:p>
      </dgm:t>
    </dgm:pt>
    <dgm:pt modelId="{6E2E59B4-B25F-4B7D-8679-5B962572E08A}" type="pres">
      <dgm:prSet presAssocID="{89B403D8-ACFF-4866-B3E8-022EBD1B026E}" presName="linearFlow" presStyleCnt="0">
        <dgm:presLayoutVars>
          <dgm:dir/>
          <dgm:resizeHandles val="exact"/>
        </dgm:presLayoutVars>
      </dgm:prSet>
      <dgm:spPr/>
    </dgm:pt>
    <dgm:pt modelId="{352B51B6-C0C9-423D-A306-69C2172DD19B}" type="pres">
      <dgm:prSet presAssocID="{9A7FA7F6-AD4B-4C05-9890-DDFAB9883628}" presName="composite" presStyleCnt="0"/>
      <dgm:spPr/>
    </dgm:pt>
    <dgm:pt modelId="{E56D6157-7746-41CB-8411-7EBC36C641B7}" type="pres">
      <dgm:prSet presAssocID="{9A7FA7F6-AD4B-4C05-9890-DDFAB9883628}" presName="imgShp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865DEA9-5E16-4CDB-BADD-731521CFBAA6}" type="pres">
      <dgm:prSet presAssocID="{9A7FA7F6-AD4B-4C05-9890-DDFAB9883628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6B5358-657B-4111-A9CC-72F930F77BFC}" type="pres">
      <dgm:prSet presAssocID="{DC6DE325-332F-4A29-A1EF-D3536A93551A}" presName="spacing" presStyleCnt="0"/>
      <dgm:spPr/>
    </dgm:pt>
    <dgm:pt modelId="{D99505CB-DFBC-444B-8208-2A7404B354D1}" type="pres">
      <dgm:prSet presAssocID="{3E24240A-55D6-4BB5-9833-F7AAC36EEFC1}" presName="composite" presStyleCnt="0"/>
      <dgm:spPr/>
    </dgm:pt>
    <dgm:pt modelId="{4FD966F9-D1E8-44E8-91A4-FFD73765995B}" type="pres">
      <dgm:prSet presAssocID="{3E24240A-55D6-4BB5-9833-F7AAC36EEFC1}" presName="imgShp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60730CC-EF4B-4F28-8C89-E49A32898B3D}" type="pres">
      <dgm:prSet presAssocID="{3E24240A-55D6-4BB5-9833-F7AAC36EEFC1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F94F3B-8B24-48A7-B81C-DB3CCC25166C}" type="pres">
      <dgm:prSet presAssocID="{4E9BB13D-91C0-41A6-A406-C4815255CA29}" presName="spacing" presStyleCnt="0"/>
      <dgm:spPr/>
    </dgm:pt>
    <dgm:pt modelId="{ABD26259-F9D0-41E2-8528-5D721E8AC55B}" type="pres">
      <dgm:prSet presAssocID="{9E5BBB36-C76B-4AE2-B399-34DAE71E6F8D}" presName="composite" presStyleCnt="0"/>
      <dgm:spPr/>
    </dgm:pt>
    <dgm:pt modelId="{A7111BEA-5D9F-47C9-A55D-3CC5F2E91C75}" type="pres">
      <dgm:prSet presAssocID="{9E5BBB36-C76B-4AE2-B399-34DAE71E6F8D}" presName="imgShp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22593ABC-E5B2-4902-8E3F-93053BA12D73}" type="pres">
      <dgm:prSet presAssocID="{9E5BBB36-C76B-4AE2-B399-34DAE71E6F8D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9E0CC8-E0E1-40AB-9219-234339865B66}" type="pres">
      <dgm:prSet presAssocID="{1DA9EC7A-742E-4B31-95E6-47BF6378C853}" presName="spacing" presStyleCnt="0"/>
      <dgm:spPr/>
    </dgm:pt>
    <dgm:pt modelId="{94EE20E7-8DD8-4D00-8F7A-39D8CBE2ED0C}" type="pres">
      <dgm:prSet presAssocID="{5614999B-BE56-4A49-90E4-B98CC69D051B}" presName="composite" presStyleCnt="0"/>
      <dgm:spPr/>
    </dgm:pt>
    <dgm:pt modelId="{47EFD452-209A-4268-A4FE-104D8F6D208B}" type="pres">
      <dgm:prSet presAssocID="{5614999B-BE56-4A49-90E4-B98CC69D051B}" presName="imgShp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F1C11CF4-4189-4B22-99EE-9D44CD8584D4}" type="pres">
      <dgm:prSet presAssocID="{5614999B-BE56-4A49-90E4-B98CC69D051B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FB8CB29-8E93-40B9-AB5D-36D6660D34A6}" type="presOf" srcId="{9A7FA7F6-AD4B-4C05-9890-DDFAB9883628}" destId="{F865DEA9-5E16-4CDB-BADD-731521CFBAA6}" srcOrd="0" destOrd="0" presId="urn:microsoft.com/office/officeart/2005/8/layout/vList3"/>
    <dgm:cxn modelId="{E857CBF1-95D1-4D11-9151-44316D2CC476}" srcId="{89B403D8-ACFF-4866-B3E8-022EBD1B026E}" destId="{5614999B-BE56-4A49-90E4-B98CC69D051B}" srcOrd="3" destOrd="0" parTransId="{6DFF1893-D104-464E-9421-29166F7D319B}" sibTransId="{516BE54C-FB9B-4046-BF84-9E26432D6260}"/>
    <dgm:cxn modelId="{7795EAF9-3DBC-45F7-8F4E-581F9ACA2015}" type="presOf" srcId="{9E5BBB36-C76B-4AE2-B399-34DAE71E6F8D}" destId="{22593ABC-E5B2-4902-8E3F-93053BA12D73}" srcOrd="0" destOrd="0" presId="urn:microsoft.com/office/officeart/2005/8/layout/vList3"/>
    <dgm:cxn modelId="{DD44B7F0-FEB7-42B1-9D00-DE7B6B227E50}" type="presOf" srcId="{89B403D8-ACFF-4866-B3E8-022EBD1B026E}" destId="{6E2E59B4-B25F-4B7D-8679-5B962572E08A}" srcOrd="0" destOrd="0" presId="urn:microsoft.com/office/officeart/2005/8/layout/vList3"/>
    <dgm:cxn modelId="{A9E664FD-A3C7-4444-9668-AEC2B4D4CE9F}" type="presOf" srcId="{5614999B-BE56-4A49-90E4-B98CC69D051B}" destId="{F1C11CF4-4189-4B22-99EE-9D44CD8584D4}" srcOrd="0" destOrd="0" presId="urn:microsoft.com/office/officeart/2005/8/layout/vList3"/>
    <dgm:cxn modelId="{E51152D8-0662-4CC4-87B9-167516277B03}" type="presOf" srcId="{3E24240A-55D6-4BB5-9833-F7AAC36EEFC1}" destId="{060730CC-EF4B-4F28-8C89-E49A32898B3D}" srcOrd="0" destOrd="0" presId="urn:microsoft.com/office/officeart/2005/8/layout/vList3"/>
    <dgm:cxn modelId="{8AE00B3B-F968-4C8E-8C80-2A8EB15D2626}" srcId="{89B403D8-ACFF-4866-B3E8-022EBD1B026E}" destId="{3E24240A-55D6-4BB5-9833-F7AAC36EEFC1}" srcOrd="1" destOrd="0" parTransId="{3FFBD708-157F-4E2F-A1F3-943D2B7FF287}" sibTransId="{4E9BB13D-91C0-41A6-A406-C4815255CA29}"/>
    <dgm:cxn modelId="{255502FC-BBA3-4138-A5EE-1498603C6FA0}" srcId="{89B403D8-ACFF-4866-B3E8-022EBD1B026E}" destId="{9E5BBB36-C76B-4AE2-B399-34DAE71E6F8D}" srcOrd="2" destOrd="0" parTransId="{9D0585A7-E228-48EA-A614-36CD2CCE5C90}" sibTransId="{1DA9EC7A-742E-4B31-95E6-47BF6378C853}"/>
    <dgm:cxn modelId="{6C56FCDE-5E21-4AB9-B990-4FDAC429E759}" srcId="{89B403D8-ACFF-4866-B3E8-022EBD1B026E}" destId="{9A7FA7F6-AD4B-4C05-9890-DDFAB9883628}" srcOrd="0" destOrd="0" parTransId="{95CB7B53-70E4-456E-9490-64195D7CA4ED}" sibTransId="{DC6DE325-332F-4A29-A1EF-D3536A93551A}"/>
    <dgm:cxn modelId="{4DA400FD-7DC5-4B33-8183-F904F1979B8C}" type="presParOf" srcId="{6E2E59B4-B25F-4B7D-8679-5B962572E08A}" destId="{352B51B6-C0C9-423D-A306-69C2172DD19B}" srcOrd="0" destOrd="0" presId="urn:microsoft.com/office/officeart/2005/8/layout/vList3"/>
    <dgm:cxn modelId="{D7EFDA1C-9992-4B34-A794-B7002C80A02B}" type="presParOf" srcId="{352B51B6-C0C9-423D-A306-69C2172DD19B}" destId="{E56D6157-7746-41CB-8411-7EBC36C641B7}" srcOrd="0" destOrd="0" presId="urn:microsoft.com/office/officeart/2005/8/layout/vList3"/>
    <dgm:cxn modelId="{A82A7B51-A50E-4732-AEFC-3F6A12190E39}" type="presParOf" srcId="{352B51B6-C0C9-423D-A306-69C2172DD19B}" destId="{F865DEA9-5E16-4CDB-BADD-731521CFBAA6}" srcOrd="1" destOrd="0" presId="urn:microsoft.com/office/officeart/2005/8/layout/vList3"/>
    <dgm:cxn modelId="{93209FD6-69F4-418C-8329-7364E01F2380}" type="presParOf" srcId="{6E2E59B4-B25F-4B7D-8679-5B962572E08A}" destId="{EB6B5358-657B-4111-A9CC-72F930F77BFC}" srcOrd="1" destOrd="0" presId="urn:microsoft.com/office/officeart/2005/8/layout/vList3"/>
    <dgm:cxn modelId="{DC3287EC-4CD2-4A2A-A759-AD0006ABF328}" type="presParOf" srcId="{6E2E59B4-B25F-4B7D-8679-5B962572E08A}" destId="{D99505CB-DFBC-444B-8208-2A7404B354D1}" srcOrd="2" destOrd="0" presId="urn:microsoft.com/office/officeart/2005/8/layout/vList3"/>
    <dgm:cxn modelId="{7E3FE656-8AF7-4167-8C5B-265D5A269501}" type="presParOf" srcId="{D99505CB-DFBC-444B-8208-2A7404B354D1}" destId="{4FD966F9-D1E8-44E8-91A4-FFD73765995B}" srcOrd="0" destOrd="0" presId="urn:microsoft.com/office/officeart/2005/8/layout/vList3"/>
    <dgm:cxn modelId="{BA3B3C48-21AA-4ECA-8C2B-AA0156059C96}" type="presParOf" srcId="{D99505CB-DFBC-444B-8208-2A7404B354D1}" destId="{060730CC-EF4B-4F28-8C89-E49A32898B3D}" srcOrd="1" destOrd="0" presId="urn:microsoft.com/office/officeart/2005/8/layout/vList3"/>
    <dgm:cxn modelId="{837F1CDA-923B-4CEB-9929-D3C935D1086D}" type="presParOf" srcId="{6E2E59B4-B25F-4B7D-8679-5B962572E08A}" destId="{D9F94F3B-8B24-48A7-B81C-DB3CCC25166C}" srcOrd="3" destOrd="0" presId="urn:microsoft.com/office/officeart/2005/8/layout/vList3"/>
    <dgm:cxn modelId="{1310C735-CEC4-486E-9853-AE4F1E95C5D9}" type="presParOf" srcId="{6E2E59B4-B25F-4B7D-8679-5B962572E08A}" destId="{ABD26259-F9D0-41E2-8528-5D721E8AC55B}" srcOrd="4" destOrd="0" presId="urn:microsoft.com/office/officeart/2005/8/layout/vList3"/>
    <dgm:cxn modelId="{B5C9B234-3333-4C9A-A98A-95A644132ADC}" type="presParOf" srcId="{ABD26259-F9D0-41E2-8528-5D721E8AC55B}" destId="{A7111BEA-5D9F-47C9-A55D-3CC5F2E91C75}" srcOrd="0" destOrd="0" presId="urn:microsoft.com/office/officeart/2005/8/layout/vList3"/>
    <dgm:cxn modelId="{AB4F6F81-8BBD-44DF-8F58-C10485BBFDB9}" type="presParOf" srcId="{ABD26259-F9D0-41E2-8528-5D721E8AC55B}" destId="{22593ABC-E5B2-4902-8E3F-93053BA12D73}" srcOrd="1" destOrd="0" presId="urn:microsoft.com/office/officeart/2005/8/layout/vList3"/>
    <dgm:cxn modelId="{62DB0BF7-31D0-4005-8CFD-A541CB112B0F}" type="presParOf" srcId="{6E2E59B4-B25F-4B7D-8679-5B962572E08A}" destId="{F59E0CC8-E0E1-40AB-9219-234339865B66}" srcOrd="5" destOrd="0" presId="urn:microsoft.com/office/officeart/2005/8/layout/vList3"/>
    <dgm:cxn modelId="{2B53EB31-C988-4DB9-B8BA-323E1E9107EF}" type="presParOf" srcId="{6E2E59B4-B25F-4B7D-8679-5B962572E08A}" destId="{94EE20E7-8DD8-4D00-8F7A-39D8CBE2ED0C}" srcOrd="6" destOrd="0" presId="urn:microsoft.com/office/officeart/2005/8/layout/vList3"/>
    <dgm:cxn modelId="{FAA5F9AC-48C5-4392-B6C3-87E652C71968}" type="presParOf" srcId="{94EE20E7-8DD8-4D00-8F7A-39D8CBE2ED0C}" destId="{47EFD452-209A-4268-A4FE-104D8F6D208B}" srcOrd="0" destOrd="0" presId="urn:microsoft.com/office/officeart/2005/8/layout/vList3"/>
    <dgm:cxn modelId="{06C4E651-02C2-42EE-866E-AAE6DC4EBD90}" type="presParOf" srcId="{94EE20E7-8DD8-4D00-8F7A-39D8CBE2ED0C}" destId="{F1C11CF4-4189-4B22-99EE-9D44CD8584D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14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BDE4764D-CD6A-4BCC-8D88-8FE47CD9700D}" type="doc">
      <dgm:prSet loTypeId="urn:microsoft.com/office/officeart/2005/8/layout/chevron2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B369152-4EEE-4079-B3ED-E6B00064F58D}">
      <dgm:prSet phldrT="[Текст]" custT="1"/>
      <dgm:spPr/>
      <dgm:t>
        <a:bodyPr/>
        <a:lstStyle/>
        <a:p>
          <a:endParaRPr lang="ru-RU" sz="1800" dirty="0"/>
        </a:p>
      </dgm:t>
    </dgm:pt>
    <dgm:pt modelId="{4776296F-AD4B-4F36-9F4B-1B7121D523AA}" type="parTrans" cxnId="{1DFDE1E0-0CA6-4BB2-BA02-A18F58966DB4}">
      <dgm:prSet/>
      <dgm:spPr/>
      <dgm:t>
        <a:bodyPr/>
        <a:lstStyle/>
        <a:p>
          <a:endParaRPr lang="ru-RU" sz="1800"/>
        </a:p>
      </dgm:t>
    </dgm:pt>
    <dgm:pt modelId="{8EC2D8B4-B47F-4EE1-BAF9-EE84AD9EAC7D}" type="sibTrans" cxnId="{1DFDE1E0-0CA6-4BB2-BA02-A18F58966DB4}">
      <dgm:prSet/>
      <dgm:spPr/>
      <dgm:t>
        <a:bodyPr/>
        <a:lstStyle/>
        <a:p>
          <a:endParaRPr lang="ru-RU" sz="1800"/>
        </a:p>
      </dgm:t>
    </dgm:pt>
    <dgm:pt modelId="{D2A070E5-978F-41F4-B3E2-6B11D8685120}">
      <dgm:prSet phldrT="[Текст]" custT="1"/>
      <dgm:spPr/>
      <dgm:t>
        <a:bodyPr/>
        <a:lstStyle/>
        <a:p>
          <a:r>
            <a:rPr lang="uk-UA" sz="1800" dirty="0" smtClean="0"/>
            <a:t>Сьогодні в Лебедині проживає 197 таких сімей, що залишили свої будинки</a:t>
          </a:r>
          <a:endParaRPr lang="ru-RU" sz="1800" dirty="0"/>
        </a:p>
      </dgm:t>
    </dgm:pt>
    <dgm:pt modelId="{B157A14F-DFAF-4970-973B-5A3AE91D8E6F}" type="parTrans" cxnId="{F8359B71-F212-4ECC-90C8-A0F3CABF5B57}">
      <dgm:prSet/>
      <dgm:spPr/>
      <dgm:t>
        <a:bodyPr/>
        <a:lstStyle/>
        <a:p>
          <a:endParaRPr lang="ru-RU" sz="1800"/>
        </a:p>
      </dgm:t>
    </dgm:pt>
    <dgm:pt modelId="{A3416D9E-20BA-49D6-9016-040F204AB953}" type="sibTrans" cxnId="{F8359B71-F212-4ECC-90C8-A0F3CABF5B57}">
      <dgm:prSet/>
      <dgm:spPr/>
      <dgm:t>
        <a:bodyPr/>
        <a:lstStyle/>
        <a:p>
          <a:endParaRPr lang="ru-RU" sz="1800"/>
        </a:p>
      </dgm:t>
    </dgm:pt>
    <dgm:pt modelId="{50FF0E9F-4CF8-49A5-A3EF-76BAAE383104}">
      <dgm:prSet phldrT="[Текст]" custT="1"/>
      <dgm:spPr/>
      <dgm:t>
        <a:bodyPr/>
        <a:lstStyle/>
        <a:p>
          <a:endParaRPr lang="ru-RU" sz="1800" dirty="0"/>
        </a:p>
      </dgm:t>
    </dgm:pt>
    <dgm:pt modelId="{AA7A2F98-6BA7-4905-ACCF-335D1C09A6A3}" type="parTrans" cxnId="{2F431E70-32A0-4B6F-8F98-59AEC58C6F8B}">
      <dgm:prSet/>
      <dgm:spPr/>
      <dgm:t>
        <a:bodyPr/>
        <a:lstStyle/>
        <a:p>
          <a:endParaRPr lang="ru-RU" sz="1800"/>
        </a:p>
      </dgm:t>
    </dgm:pt>
    <dgm:pt modelId="{B087CB32-0434-4790-9C5D-E3793FBC294E}" type="sibTrans" cxnId="{2F431E70-32A0-4B6F-8F98-59AEC58C6F8B}">
      <dgm:prSet/>
      <dgm:spPr/>
      <dgm:t>
        <a:bodyPr/>
        <a:lstStyle/>
        <a:p>
          <a:endParaRPr lang="ru-RU" sz="1800"/>
        </a:p>
      </dgm:t>
    </dgm:pt>
    <dgm:pt modelId="{217CF622-0A59-4D70-A1E1-679E8B7CA3D8}">
      <dgm:prSet phldrT="[Текст]" custT="1"/>
      <dgm:spPr/>
      <dgm:t>
        <a:bodyPr/>
        <a:lstStyle/>
        <a:p>
          <a:r>
            <a:rPr lang="uk-UA" sz="1800" dirty="0" smtClean="0"/>
            <a:t>Частина із них живуть</a:t>
          </a:r>
          <a:r>
            <a:rPr lang="ru-RU" sz="1800" dirty="0" smtClean="0"/>
            <a:t> у </a:t>
          </a:r>
          <a:r>
            <a:rPr lang="ru-RU" sz="1800" dirty="0" err="1" smtClean="0"/>
            <a:t>гуртожитках</a:t>
          </a:r>
          <a:r>
            <a:rPr lang="ru-RU" sz="1800" dirty="0" smtClean="0"/>
            <a:t> ЛПУ та ВПУ, </a:t>
          </a:r>
          <a:r>
            <a:rPr lang="ru-RU" sz="1800" dirty="0" err="1" smtClean="0"/>
            <a:t>інші</a:t>
          </a:r>
          <a:r>
            <a:rPr lang="ru-RU" sz="1800" dirty="0" smtClean="0"/>
            <a:t> - у </a:t>
          </a:r>
          <a:r>
            <a:rPr lang="ru-RU" sz="1800" dirty="0" err="1" smtClean="0"/>
            <a:t>сім’ях</a:t>
          </a:r>
          <a:r>
            <a:rPr lang="ru-RU" sz="1800" dirty="0" smtClean="0"/>
            <a:t> </a:t>
          </a:r>
          <a:r>
            <a:rPr lang="ru-RU" sz="1800" dirty="0" err="1" smtClean="0"/>
            <a:t>родичів</a:t>
          </a:r>
          <a:r>
            <a:rPr lang="ru-RU" sz="1800" dirty="0" smtClean="0"/>
            <a:t> та </a:t>
          </a:r>
          <a:r>
            <a:rPr lang="ru-RU" sz="1800" dirty="0" err="1" smtClean="0"/>
            <a:t>знайомих</a:t>
          </a:r>
          <a:endParaRPr lang="ru-RU" sz="1800" dirty="0"/>
        </a:p>
      </dgm:t>
    </dgm:pt>
    <dgm:pt modelId="{453E15C9-C73F-47DB-BFF1-B8DADFE0386E}" type="parTrans" cxnId="{5A6358CF-8D32-4229-B76B-B4F56D138B5E}">
      <dgm:prSet/>
      <dgm:spPr/>
      <dgm:t>
        <a:bodyPr/>
        <a:lstStyle/>
        <a:p>
          <a:endParaRPr lang="ru-RU" sz="1800"/>
        </a:p>
      </dgm:t>
    </dgm:pt>
    <dgm:pt modelId="{132C841B-383F-4326-91EB-B34C5CDA3FBA}" type="sibTrans" cxnId="{5A6358CF-8D32-4229-B76B-B4F56D138B5E}">
      <dgm:prSet/>
      <dgm:spPr/>
      <dgm:t>
        <a:bodyPr/>
        <a:lstStyle/>
        <a:p>
          <a:endParaRPr lang="ru-RU" sz="1800"/>
        </a:p>
      </dgm:t>
    </dgm:pt>
    <dgm:pt modelId="{0BA41E87-50C0-49F8-B0B2-94836A9FA61F}">
      <dgm:prSet phldrT="[Текст]" custT="1"/>
      <dgm:spPr/>
      <dgm:t>
        <a:bodyPr/>
        <a:lstStyle/>
        <a:p>
          <a:endParaRPr lang="ru-RU" sz="1800" dirty="0"/>
        </a:p>
      </dgm:t>
    </dgm:pt>
    <dgm:pt modelId="{5130A8F6-448B-4A34-BC6F-68C5D0E7A942}" type="parTrans" cxnId="{F35BAB1E-571A-4E2A-A6B2-5B72D8C2B5B7}">
      <dgm:prSet/>
      <dgm:spPr/>
      <dgm:t>
        <a:bodyPr/>
        <a:lstStyle/>
        <a:p>
          <a:endParaRPr lang="ru-RU" sz="1800"/>
        </a:p>
      </dgm:t>
    </dgm:pt>
    <dgm:pt modelId="{84913D4D-F425-4576-A308-69C035ADE9DC}" type="sibTrans" cxnId="{F35BAB1E-571A-4E2A-A6B2-5B72D8C2B5B7}">
      <dgm:prSet/>
      <dgm:spPr/>
      <dgm:t>
        <a:bodyPr/>
        <a:lstStyle/>
        <a:p>
          <a:endParaRPr lang="ru-RU" sz="1800"/>
        </a:p>
      </dgm:t>
    </dgm:pt>
    <dgm:pt modelId="{DC80DCDB-F93F-40BA-8A35-5ED6603243CA}">
      <dgm:prSet phldrT="[Текст]" custT="1"/>
      <dgm:spPr/>
      <dgm:t>
        <a:bodyPr/>
        <a:lstStyle/>
        <a:p>
          <a:r>
            <a:rPr lang="uk-UA" sz="1800" dirty="0" smtClean="0"/>
            <a:t>62</a:t>
          </a:r>
          <a:r>
            <a:rPr lang="ru-RU" sz="1800" dirty="0" smtClean="0"/>
            <a:t> </a:t>
          </a:r>
          <a:r>
            <a:rPr lang="ru-RU" sz="1800" dirty="0" err="1" smtClean="0"/>
            <a:t>дітей</a:t>
          </a:r>
          <a:r>
            <a:rPr lang="ru-RU" sz="1800" dirty="0" smtClean="0"/>
            <a:t> </a:t>
          </a:r>
          <a:r>
            <a:rPr lang="ru-RU" sz="1800" dirty="0" err="1" smtClean="0"/>
            <a:t>переселенців</a:t>
          </a:r>
          <a:r>
            <a:rPr lang="ru-RU" sz="1800" dirty="0" smtClean="0"/>
            <a:t> </a:t>
          </a:r>
          <a:r>
            <a:rPr lang="ru-RU" sz="1800" dirty="0" err="1" smtClean="0"/>
            <a:t>пішли</a:t>
          </a:r>
          <a:r>
            <a:rPr lang="ru-RU" sz="1800" dirty="0" smtClean="0"/>
            <a:t> до </a:t>
          </a:r>
          <a:r>
            <a:rPr lang="ru-RU" sz="1800" dirty="0" err="1" smtClean="0"/>
            <a:t>шкіл</a:t>
          </a:r>
          <a:r>
            <a:rPr lang="ru-RU" sz="1800" dirty="0" smtClean="0"/>
            <a:t> та </a:t>
          </a:r>
          <a:r>
            <a:rPr lang="ru-RU" sz="1800" dirty="0" err="1" smtClean="0"/>
            <a:t>дитячих</a:t>
          </a:r>
          <a:r>
            <a:rPr lang="ru-RU" sz="1800" dirty="0" smtClean="0"/>
            <a:t> </a:t>
          </a:r>
          <a:r>
            <a:rPr lang="ru-RU" sz="1800" dirty="0" err="1" smtClean="0"/>
            <a:t>установ</a:t>
          </a:r>
          <a:r>
            <a:rPr lang="ru-RU" sz="1800" dirty="0" smtClean="0"/>
            <a:t>  </a:t>
          </a:r>
          <a:r>
            <a:rPr lang="ru-RU" sz="1800" dirty="0" err="1" smtClean="0"/>
            <a:t>нашого</a:t>
          </a:r>
          <a:r>
            <a:rPr lang="ru-RU" sz="1800" dirty="0" smtClean="0"/>
            <a:t> </a:t>
          </a:r>
          <a:r>
            <a:rPr lang="ru-RU" sz="1800" dirty="0" err="1" smtClean="0"/>
            <a:t>містіа</a:t>
          </a:r>
          <a:r>
            <a:rPr lang="ru-RU" sz="1800" dirty="0" smtClean="0"/>
            <a:t>. У </a:t>
          </a:r>
          <a:r>
            <a:rPr lang="ru-RU" sz="1800" dirty="0" err="1" smtClean="0"/>
            <a:t>цих</a:t>
          </a:r>
          <a:r>
            <a:rPr lang="ru-RU" sz="1800" dirty="0" smtClean="0"/>
            <a:t> закладах </a:t>
          </a:r>
          <a:r>
            <a:rPr lang="ru-RU" sz="1800" dirty="0" err="1" smtClean="0"/>
            <a:t>діти</a:t>
          </a:r>
          <a:r>
            <a:rPr lang="ru-RU" sz="1800" dirty="0" smtClean="0"/>
            <a:t> </a:t>
          </a:r>
          <a:r>
            <a:rPr lang="ru-RU" sz="1800" dirty="0" err="1" smtClean="0"/>
            <a:t>забезпечені</a:t>
          </a:r>
          <a:r>
            <a:rPr lang="ru-RU" sz="1800" dirty="0" smtClean="0"/>
            <a:t> </a:t>
          </a:r>
          <a:r>
            <a:rPr lang="ru-RU" sz="1800" dirty="0" err="1" smtClean="0"/>
            <a:t>безкоштовним</a:t>
          </a:r>
          <a:r>
            <a:rPr lang="ru-RU" sz="1800" dirty="0" smtClean="0"/>
            <a:t> </a:t>
          </a:r>
          <a:r>
            <a:rPr lang="ru-RU" sz="1800" dirty="0" err="1" smtClean="0"/>
            <a:t>гарячим</a:t>
          </a:r>
          <a:r>
            <a:rPr lang="ru-RU" sz="1800" dirty="0" smtClean="0"/>
            <a:t> </a:t>
          </a:r>
          <a:r>
            <a:rPr lang="ru-RU" sz="1800" dirty="0" err="1" smtClean="0"/>
            <a:t>харчуванням</a:t>
          </a:r>
          <a:endParaRPr lang="ru-RU" sz="1800" dirty="0"/>
        </a:p>
      </dgm:t>
    </dgm:pt>
    <dgm:pt modelId="{C5B0DEF4-D688-43A1-8611-883919A36962}" type="parTrans" cxnId="{F258B976-4B46-40CE-852F-F23C7519E478}">
      <dgm:prSet/>
      <dgm:spPr/>
      <dgm:t>
        <a:bodyPr/>
        <a:lstStyle/>
        <a:p>
          <a:endParaRPr lang="ru-RU" sz="1800"/>
        </a:p>
      </dgm:t>
    </dgm:pt>
    <dgm:pt modelId="{7A68A21E-0524-45D9-83AF-96D98AFDEF0B}" type="sibTrans" cxnId="{F258B976-4B46-40CE-852F-F23C7519E478}">
      <dgm:prSet/>
      <dgm:spPr/>
      <dgm:t>
        <a:bodyPr/>
        <a:lstStyle/>
        <a:p>
          <a:endParaRPr lang="ru-RU" sz="1800"/>
        </a:p>
      </dgm:t>
    </dgm:pt>
    <dgm:pt modelId="{4DDFC727-A307-4256-B602-5E39C0327CCD}" type="pres">
      <dgm:prSet presAssocID="{BDE4764D-CD6A-4BCC-8D88-8FE47CD9700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BCDD5D5-479D-4400-9D58-89888E56CB74}" type="pres">
      <dgm:prSet presAssocID="{6B369152-4EEE-4079-B3ED-E6B00064F58D}" presName="composite" presStyleCnt="0"/>
      <dgm:spPr/>
    </dgm:pt>
    <dgm:pt modelId="{C3168D64-E19F-4FB3-B92D-37FA8CD6DD93}" type="pres">
      <dgm:prSet presAssocID="{6B369152-4EEE-4079-B3ED-E6B00064F58D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2B534B-5F1E-44BB-B798-C0E8E6F30954}" type="pres">
      <dgm:prSet presAssocID="{6B369152-4EEE-4079-B3ED-E6B00064F58D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6C4C58-9A27-4614-A661-23EC508A35F7}" type="pres">
      <dgm:prSet presAssocID="{8EC2D8B4-B47F-4EE1-BAF9-EE84AD9EAC7D}" presName="sp" presStyleCnt="0"/>
      <dgm:spPr/>
    </dgm:pt>
    <dgm:pt modelId="{A225A6B9-B784-405F-9F98-1FD1B219A5E8}" type="pres">
      <dgm:prSet presAssocID="{50FF0E9F-4CF8-49A5-A3EF-76BAAE383104}" presName="composite" presStyleCnt="0"/>
      <dgm:spPr/>
    </dgm:pt>
    <dgm:pt modelId="{676EA296-34DA-4410-BFCC-C3F37216F5CB}" type="pres">
      <dgm:prSet presAssocID="{50FF0E9F-4CF8-49A5-A3EF-76BAAE383104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2DD27E-9059-4925-B919-55CC30510850}" type="pres">
      <dgm:prSet presAssocID="{50FF0E9F-4CF8-49A5-A3EF-76BAAE383104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803D42-DAA9-4727-88A5-0B2811A52ED1}" type="pres">
      <dgm:prSet presAssocID="{B087CB32-0434-4790-9C5D-E3793FBC294E}" presName="sp" presStyleCnt="0"/>
      <dgm:spPr/>
    </dgm:pt>
    <dgm:pt modelId="{5A9A0686-2486-4703-809C-40C87CAC786A}" type="pres">
      <dgm:prSet presAssocID="{0BA41E87-50C0-49F8-B0B2-94836A9FA61F}" presName="composite" presStyleCnt="0"/>
      <dgm:spPr/>
    </dgm:pt>
    <dgm:pt modelId="{9FCF78F2-4935-4497-8FDB-AF270F06F918}" type="pres">
      <dgm:prSet presAssocID="{0BA41E87-50C0-49F8-B0B2-94836A9FA61F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17972D-FD52-4310-BB86-121A49E4A443}" type="pres">
      <dgm:prSet presAssocID="{0BA41E87-50C0-49F8-B0B2-94836A9FA61F}" presName="descendantText" presStyleLbl="alignAcc1" presStyleIdx="2" presStyleCnt="3" custScaleY="1313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8359B71-F212-4ECC-90C8-A0F3CABF5B57}" srcId="{6B369152-4EEE-4079-B3ED-E6B00064F58D}" destId="{D2A070E5-978F-41F4-B3E2-6B11D8685120}" srcOrd="0" destOrd="0" parTransId="{B157A14F-DFAF-4970-973B-5A3AE91D8E6F}" sibTransId="{A3416D9E-20BA-49D6-9016-040F204AB953}"/>
    <dgm:cxn modelId="{1DFDE1E0-0CA6-4BB2-BA02-A18F58966DB4}" srcId="{BDE4764D-CD6A-4BCC-8D88-8FE47CD9700D}" destId="{6B369152-4EEE-4079-B3ED-E6B00064F58D}" srcOrd="0" destOrd="0" parTransId="{4776296F-AD4B-4F36-9F4B-1B7121D523AA}" sibTransId="{8EC2D8B4-B47F-4EE1-BAF9-EE84AD9EAC7D}"/>
    <dgm:cxn modelId="{B77E3FE1-15F6-4957-A84E-D3328822B97B}" type="presOf" srcId="{BDE4764D-CD6A-4BCC-8D88-8FE47CD9700D}" destId="{4DDFC727-A307-4256-B602-5E39C0327CCD}" srcOrd="0" destOrd="0" presId="urn:microsoft.com/office/officeart/2005/8/layout/chevron2"/>
    <dgm:cxn modelId="{2F431E70-32A0-4B6F-8F98-59AEC58C6F8B}" srcId="{BDE4764D-CD6A-4BCC-8D88-8FE47CD9700D}" destId="{50FF0E9F-4CF8-49A5-A3EF-76BAAE383104}" srcOrd="1" destOrd="0" parTransId="{AA7A2F98-6BA7-4905-ACCF-335D1C09A6A3}" sibTransId="{B087CB32-0434-4790-9C5D-E3793FBC294E}"/>
    <dgm:cxn modelId="{F0F195E0-549F-4E39-B831-00878126420B}" type="presOf" srcId="{6B369152-4EEE-4079-B3ED-E6B00064F58D}" destId="{C3168D64-E19F-4FB3-B92D-37FA8CD6DD93}" srcOrd="0" destOrd="0" presId="urn:microsoft.com/office/officeart/2005/8/layout/chevron2"/>
    <dgm:cxn modelId="{368C82BC-C8D2-4C0B-8690-6EEEEF5A95C7}" type="presOf" srcId="{D2A070E5-978F-41F4-B3E2-6B11D8685120}" destId="{F62B534B-5F1E-44BB-B798-C0E8E6F30954}" srcOrd="0" destOrd="0" presId="urn:microsoft.com/office/officeart/2005/8/layout/chevron2"/>
    <dgm:cxn modelId="{F35BAB1E-571A-4E2A-A6B2-5B72D8C2B5B7}" srcId="{BDE4764D-CD6A-4BCC-8D88-8FE47CD9700D}" destId="{0BA41E87-50C0-49F8-B0B2-94836A9FA61F}" srcOrd="2" destOrd="0" parTransId="{5130A8F6-448B-4A34-BC6F-68C5D0E7A942}" sibTransId="{84913D4D-F425-4576-A308-69C035ADE9DC}"/>
    <dgm:cxn modelId="{1A0E2893-F4D0-4AF6-B83D-2D3831F928CC}" type="presOf" srcId="{0BA41E87-50C0-49F8-B0B2-94836A9FA61F}" destId="{9FCF78F2-4935-4497-8FDB-AF270F06F918}" srcOrd="0" destOrd="0" presId="urn:microsoft.com/office/officeart/2005/8/layout/chevron2"/>
    <dgm:cxn modelId="{95CFBB64-F414-40E0-BFFF-E08343435FAD}" type="presOf" srcId="{DC80DCDB-F93F-40BA-8A35-5ED6603243CA}" destId="{2117972D-FD52-4310-BB86-121A49E4A443}" srcOrd="0" destOrd="0" presId="urn:microsoft.com/office/officeart/2005/8/layout/chevron2"/>
    <dgm:cxn modelId="{281EF995-FFBD-41BF-B6D0-8765AF68B207}" type="presOf" srcId="{50FF0E9F-4CF8-49A5-A3EF-76BAAE383104}" destId="{676EA296-34DA-4410-BFCC-C3F37216F5CB}" srcOrd="0" destOrd="0" presId="urn:microsoft.com/office/officeart/2005/8/layout/chevron2"/>
    <dgm:cxn modelId="{BCB99B66-BC59-4E26-B54D-346809F1DD60}" type="presOf" srcId="{217CF622-0A59-4D70-A1E1-679E8B7CA3D8}" destId="{C82DD27E-9059-4925-B919-55CC30510850}" srcOrd="0" destOrd="0" presId="urn:microsoft.com/office/officeart/2005/8/layout/chevron2"/>
    <dgm:cxn modelId="{F258B976-4B46-40CE-852F-F23C7519E478}" srcId="{0BA41E87-50C0-49F8-B0B2-94836A9FA61F}" destId="{DC80DCDB-F93F-40BA-8A35-5ED6603243CA}" srcOrd="0" destOrd="0" parTransId="{C5B0DEF4-D688-43A1-8611-883919A36962}" sibTransId="{7A68A21E-0524-45D9-83AF-96D98AFDEF0B}"/>
    <dgm:cxn modelId="{5A6358CF-8D32-4229-B76B-B4F56D138B5E}" srcId="{50FF0E9F-4CF8-49A5-A3EF-76BAAE383104}" destId="{217CF622-0A59-4D70-A1E1-679E8B7CA3D8}" srcOrd="0" destOrd="0" parTransId="{453E15C9-C73F-47DB-BFF1-B8DADFE0386E}" sibTransId="{132C841B-383F-4326-91EB-B34C5CDA3FBA}"/>
    <dgm:cxn modelId="{AD42E9CA-9EA5-423E-AEBA-491F89B9B6A4}" type="presParOf" srcId="{4DDFC727-A307-4256-B602-5E39C0327CCD}" destId="{EBCDD5D5-479D-4400-9D58-89888E56CB74}" srcOrd="0" destOrd="0" presId="urn:microsoft.com/office/officeart/2005/8/layout/chevron2"/>
    <dgm:cxn modelId="{A5291E6C-4AA9-448E-A496-B55E17D1F3F2}" type="presParOf" srcId="{EBCDD5D5-479D-4400-9D58-89888E56CB74}" destId="{C3168D64-E19F-4FB3-B92D-37FA8CD6DD93}" srcOrd="0" destOrd="0" presId="urn:microsoft.com/office/officeart/2005/8/layout/chevron2"/>
    <dgm:cxn modelId="{59BBB1D6-3B59-4AFA-92E1-BC1FAFFB4209}" type="presParOf" srcId="{EBCDD5D5-479D-4400-9D58-89888E56CB74}" destId="{F62B534B-5F1E-44BB-B798-C0E8E6F30954}" srcOrd="1" destOrd="0" presId="urn:microsoft.com/office/officeart/2005/8/layout/chevron2"/>
    <dgm:cxn modelId="{9D981FA2-3661-4128-9B72-799CF028ECF1}" type="presParOf" srcId="{4DDFC727-A307-4256-B602-5E39C0327CCD}" destId="{016C4C58-9A27-4614-A661-23EC508A35F7}" srcOrd="1" destOrd="0" presId="urn:microsoft.com/office/officeart/2005/8/layout/chevron2"/>
    <dgm:cxn modelId="{93B5F910-EDCC-4B2F-B7AC-3434BF7C9452}" type="presParOf" srcId="{4DDFC727-A307-4256-B602-5E39C0327CCD}" destId="{A225A6B9-B784-405F-9F98-1FD1B219A5E8}" srcOrd="2" destOrd="0" presId="urn:microsoft.com/office/officeart/2005/8/layout/chevron2"/>
    <dgm:cxn modelId="{C956A403-A004-470A-9AB1-561BB704A494}" type="presParOf" srcId="{A225A6B9-B784-405F-9F98-1FD1B219A5E8}" destId="{676EA296-34DA-4410-BFCC-C3F37216F5CB}" srcOrd="0" destOrd="0" presId="urn:microsoft.com/office/officeart/2005/8/layout/chevron2"/>
    <dgm:cxn modelId="{16A20A05-F603-4B5C-9FC1-802F2FA33179}" type="presParOf" srcId="{A225A6B9-B784-405F-9F98-1FD1B219A5E8}" destId="{C82DD27E-9059-4925-B919-55CC30510850}" srcOrd="1" destOrd="0" presId="urn:microsoft.com/office/officeart/2005/8/layout/chevron2"/>
    <dgm:cxn modelId="{FC4C2F15-2011-4D5B-9A7A-CC4851B1CB78}" type="presParOf" srcId="{4DDFC727-A307-4256-B602-5E39C0327CCD}" destId="{9E803D42-DAA9-4727-88A5-0B2811A52ED1}" srcOrd="3" destOrd="0" presId="urn:microsoft.com/office/officeart/2005/8/layout/chevron2"/>
    <dgm:cxn modelId="{6CC44460-1391-4724-AECC-369D0723C987}" type="presParOf" srcId="{4DDFC727-A307-4256-B602-5E39C0327CCD}" destId="{5A9A0686-2486-4703-809C-40C87CAC786A}" srcOrd="4" destOrd="0" presId="urn:microsoft.com/office/officeart/2005/8/layout/chevron2"/>
    <dgm:cxn modelId="{FBCCB1E5-FB76-4923-8FDC-5E0905708390}" type="presParOf" srcId="{5A9A0686-2486-4703-809C-40C87CAC786A}" destId="{9FCF78F2-4935-4497-8FDB-AF270F06F918}" srcOrd="0" destOrd="0" presId="urn:microsoft.com/office/officeart/2005/8/layout/chevron2"/>
    <dgm:cxn modelId="{5B585437-6830-49B6-B71F-CEC8F4ADE7B9}" type="presParOf" srcId="{5A9A0686-2486-4703-809C-40C87CAC786A}" destId="{2117972D-FD52-4310-BB86-121A49E4A44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A925D9DA-4D23-4695-A312-5DFFAB751C5D}" type="doc">
      <dgm:prSet loTypeId="urn:microsoft.com/office/officeart/2005/8/layout/vList3" loCatId="list" qsTypeId="urn:microsoft.com/office/officeart/2005/8/quickstyle/simple2" qsCatId="simple" csTypeId="urn:microsoft.com/office/officeart/2005/8/colors/accent1_2" csCatId="accent1" phldr="1"/>
      <dgm:spPr/>
    </dgm:pt>
    <dgm:pt modelId="{CA771D71-1F95-438D-86ED-AD1EB25F3777}">
      <dgm:prSet/>
      <dgm:spPr/>
      <dgm:t>
        <a:bodyPr/>
        <a:lstStyle/>
        <a:p>
          <a:r>
            <a:rPr lang="uk-UA" b="1" dirty="0" smtClean="0"/>
            <a:t>«Молодь Лебедина» </a:t>
          </a:r>
          <a:br>
            <a:rPr lang="uk-UA" b="1" dirty="0" smtClean="0"/>
          </a:br>
          <a:r>
            <a:rPr lang="uk-UA" b="1" dirty="0" smtClean="0"/>
            <a:t>СОЛОНЕЦЬ ІРИНА</a:t>
          </a:r>
          <a:endParaRPr lang="ru-RU" dirty="0"/>
        </a:p>
      </dgm:t>
    </dgm:pt>
    <dgm:pt modelId="{70897E65-8D6B-4078-A014-1CBEEF2F4F10}" type="parTrans" cxnId="{1D2A91C0-0443-4E87-9EEC-E57950616793}">
      <dgm:prSet/>
      <dgm:spPr/>
      <dgm:t>
        <a:bodyPr/>
        <a:lstStyle/>
        <a:p>
          <a:endParaRPr lang="ru-RU"/>
        </a:p>
      </dgm:t>
    </dgm:pt>
    <dgm:pt modelId="{78C3A677-70F2-4B12-8C21-CFBB92CCB2E6}" type="sibTrans" cxnId="{1D2A91C0-0443-4E87-9EEC-E57950616793}">
      <dgm:prSet/>
      <dgm:spPr/>
      <dgm:t>
        <a:bodyPr/>
        <a:lstStyle/>
        <a:p>
          <a:endParaRPr lang="ru-RU"/>
        </a:p>
      </dgm:t>
    </dgm:pt>
    <dgm:pt modelId="{7A69B4AE-05CC-449C-B74A-035F03B505B9}">
      <dgm:prSet/>
      <dgm:spPr/>
      <dgm:t>
        <a:bodyPr/>
        <a:lstStyle/>
        <a:p>
          <a:r>
            <a:rPr lang="uk-UA" b="1" dirty="0" smtClean="0"/>
            <a:t>«Працівник виробничої сфери»  БОГАТИРЬОВ ОЛЕГ ВІКТОРОВИЧ</a:t>
          </a:r>
          <a:endParaRPr lang="ru-RU" dirty="0"/>
        </a:p>
      </dgm:t>
    </dgm:pt>
    <dgm:pt modelId="{EDD1104C-FB80-440F-9008-1D8828BBB818}" type="parTrans" cxnId="{65154877-6EA2-408C-AE34-4563AAFCFCF9}">
      <dgm:prSet/>
      <dgm:spPr/>
      <dgm:t>
        <a:bodyPr/>
        <a:lstStyle/>
        <a:p>
          <a:endParaRPr lang="ru-RU"/>
        </a:p>
      </dgm:t>
    </dgm:pt>
    <dgm:pt modelId="{EB3EEADB-4B35-4FDB-B265-10220050FDD6}" type="sibTrans" cxnId="{65154877-6EA2-408C-AE34-4563AAFCFCF9}">
      <dgm:prSet/>
      <dgm:spPr/>
      <dgm:t>
        <a:bodyPr/>
        <a:lstStyle/>
        <a:p>
          <a:endParaRPr lang="ru-RU"/>
        </a:p>
      </dgm:t>
    </dgm:pt>
    <dgm:pt modelId="{104F7441-2435-424C-BEA3-BDC1BE040B00}">
      <dgm:prSet/>
      <dgm:spPr/>
      <dgm:t>
        <a:bodyPr/>
        <a:lstStyle/>
        <a:p>
          <a:r>
            <a:rPr lang="uk-UA" b="1" dirty="0" smtClean="0"/>
            <a:t>«Працівник охорони здоров’я»  </a:t>
          </a:r>
          <a:br>
            <a:rPr lang="uk-UA" b="1" dirty="0" smtClean="0"/>
          </a:br>
          <a:r>
            <a:rPr lang="uk-UA" b="1" dirty="0" smtClean="0"/>
            <a:t>ШЕПІЛЬ ВЛАДИСЛАВ МИХАЙЛОВИЧ</a:t>
          </a:r>
          <a:endParaRPr lang="ru-RU" dirty="0"/>
        </a:p>
      </dgm:t>
    </dgm:pt>
    <dgm:pt modelId="{FE39F300-54E7-4BEA-8A0A-24AABBEA1017}" type="parTrans" cxnId="{F1BBA266-25C6-4BE3-8228-E94EFC527EA5}">
      <dgm:prSet/>
      <dgm:spPr/>
      <dgm:t>
        <a:bodyPr/>
        <a:lstStyle/>
        <a:p>
          <a:endParaRPr lang="ru-RU"/>
        </a:p>
      </dgm:t>
    </dgm:pt>
    <dgm:pt modelId="{D7A52D0B-C81D-452D-9161-7EB9D93CE1DE}" type="sibTrans" cxnId="{F1BBA266-25C6-4BE3-8228-E94EFC527EA5}">
      <dgm:prSet/>
      <dgm:spPr/>
      <dgm:t>
        <a:bodyPr/>
        <a:lstStyle/>
        <a:p>
          <a:endParaRPr lang="ru-RU"/>
        </a:p>
      </dgm:t>
    </dgm:pt>
    <dgm:pt modelId="{99CFBF0F-3CB2-478A-AAA1-B95FDD6B01F3}">
      <dgm:prSet/>
      <dgm:spPr/>
      <dgm:t>
        <a:bodyPr/>
        <a:lstStyle/>
        <a:p>
          <a:r>
            <a:rPr lang="uk-UA" b="1" dirty="0" smtClean="0"/>
            <a:t>«Працівник освіти і науки» </a:t>
          </a:r>
          <a:br>
            <a:rPr lang="uk-UA" b="1" dirty="0" smtClean="0"/>
          </a:br>
          <a:r>
            <a:rPr lang="uk-UA" b="1" dirty="0" smtClean="0"/>
            <a:t>ШИЯН ОЛЬГА МИКОЛАЇВНА</a:t>
          </a:r>
          <a:endParaRPr lang="ru-RU" dirty="0"/>
        </a:p>
      </dgm:t>
    </dgm:pt>
    <dgm:pt modelId="{D0C620B2-060F-4006-B325-0A4CA66998D3}" type="parTrans" cxnId="{48561327-CCDB-4A2C-B4CC-A77F43FA7A31}">
      <dgm:prSet/>
      <dgm:spPr/>
      <dgm:t>
        <a:bodyPr/>
        <a:lstStyle/>
        <a:p>
          <a:endParaRPr lang="ru-RU"/>
        </a:p>
      </dgm:t>
    </dgm:pt>
    <dgm:pt modelId="{0BDD72BB-0167-47A1-9719-EAE3BB018D26}" type="sibTrans" cxnId="{48561327-CCDB-4A2C-B4CC-A77F43FA7A31}">
      <dgm:prSet/>
      <dgm:spPr/>
      <dgm:t>
        <a:bodyPr/>
        <a:lstStyle/>
        <a:p>
          <a:endParaRPr lang="ru-RU"/>
        </a:p>
      </dgm:t>
    </dgm:pt>
    <dgm:pt modelId="{B3A161F2-892D-4534-946E-DE39FDE45424}">
      <dgm:prSet/>
      <dgm:spPr/>
      <dgm:t>
        <a:bodyPr/>
        <a:lstStyle/>
        <a:p>
          <a:r>
            <a:rPr lang="uk-UA" b="1" dirty="0" smtClean="0"/>
            <a:t>«Громадський діяч» </a:t>
          </a:r>
          <a:br>
            <a:rPr lang="uk-UA" b="1" dirty="0" smtClean="0"/>
          </a:br>
          <a:r>
            <a:rPr lang="uk-UA" b="1" dirty="0" smtClean="0"/>
            <a:t>КАЛІНІЧЕНКО АНАТОЛІЙ ВАСИЛЬОВИЧ</a:t>
          </a:r>
          <a:endParaRPr lang="ru-RU" dirty="0"/>
        </a:p>
      </dgm:t>
    </dgm:pt>
    <dgm:pt modelId="{78A82CAF-E0D0-4C49-BCDD-8E60D5C7D1D3}" type="parTrans" cxnId="{173C350F-0002-402E-BF6B-18D2EE8DFEBB}">
      <dgm:prSet/>
      <dgm:spPr/>
      <dgm:t>
        <a:bodyPr/>
        <a:lstStyle/>
        <a:p>
          <a:endParaRPr lang="ru-RU"/>
        </a:p>
      </dgm:t>
    </dgm:pt>
    <dgm:pt modelId="{F7A7B1FA-AACB-42CB-B9B9-04C51D42864D}" type="sibTrans" cxnId="{173C350F-0002-402E-BF6B-18D2EE8DFEBB}">
      <dgm:prSet/>
      <dgm:spPr/>
      <dgm:t>
        <a:bodyPr/>
        <a:lstStyle/>
        <a:p>
          <a:endParaRPr lang="ru-RU"/>
        </a:p>
      </dgm:t>
    </dgm:pt>
    <dgm:pt modelId="{69C4DE58-312D-49BA-90F0-AC6A9EFA183C}" type="pres">
      <dgm:prSet presAssocID="{A925D9DA-4D23-4695-A312-5DFFAB751C5D}" presName="linearFlow" presStyleCnt="0">
        <dgm:presLayoutVars>
          <dgm:dir/>
          <dgm:resizeHandles val="exact"/>
        </dgm:presLayoutVars>
      </dgm:prSet>
      <dgm:spPr/>
    </dgm:pt>
    <dgm:pt modelId="{78577D89-B2B1-4AED-8F39-0BAE0CB8D7E5}" type="pres">
      <dgm:prSet presAssocID="{7A69B4AE-05CC-449C-B74A-035F03B505B9}" presName="composite" presStyleCnt="0"/>
      <dgm:spPr/>
    </dgm:pt>
    <dgm:pt modelId="{9C9C360A-12AA-4D63-82BD-9A588FCBA9D0}" type="pres">
      <dgm:prSet presAssocID="{7A69B4AE-05CC-449C-B74A-035F03B505B9}" presName="imgShp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ECA9E95-E9AC-49F3-89A1-304CDF5B56B6}" type="pres">
      <dgm:prSet presAssocID="{7A69B4AE-05CC-449C-B74A-035F03B505B9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7C55F2-4E65-45E7-BB81-E699EA5847AC}" type="pres">
      <dgm:prSet presAssocID="{EB3EEADB-4B35-4FDB-B265-10220050FDD6}" presName="spacing" presStyleCnt="0"/>
      <dgm:spPr/>
    </dgm:pt>
    <dgm:pt modelId="{0EA4E331-CAAC-4B06-9D67-5896D7D3ACDB}" type="pres">
      <dgm:prSet presAssocID="{104F7441-2435-424C-BEA3-BDC1BE040B00}" presName="composite" presStyleCnt="0"/>
      <dgm:spPr/>
    </dgm:pt>
    <dgm:pt modelId="{FEFF9708-2BEA-411D-9D99-1DEF91A02DFA}" type="pres">
      <dgm:prSet presAssocID="{104F7441-2435-424C-BEA3-BDC1BE040B00}" presName="imgShp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FA26696-D02E-4EF7-B6B0-6EAC1DADEEAD}" type="pres">
      <dgm:prSet presAssocID="{104F7441-2435-424C-BEA3-BDC1BE040B00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58C564-6D38-4BE1-B81A-82C25F4DC141}" type="pres">
      <dgm:prSet presAssocID="{D7A52D0B-C81D-452D-9161-7EB9D93CE1DE}" presName="spacing" presStyleCnt="0"/>
      <dgm:spPr/>
    </dgm:pt>
    <dgm:pt modelId="{EE1861D4-0B8D-4A17-96EA-BC2164DEB9C0}" type="pres">
      <dgm:prSet presAssocID="{99CFBF0F-3CB2-478A-AAA1-B95FDD6B01F3}" presName="composite" presStyleCnt="0"/>
      <dgm:spPr/>
    </dgm:pt>
    <dgm:pt modelId="{84643A68-97AA-4B55-937B-1551AA3184F1}" type="pres">
      <dgm:prSet presAssocID="{99CFBF0F-3CB2-478A-AAA1-B95FDD6B01F3}" presName="imgShp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455C948-DD37-462B-A6EA-A90599B2789B}" type="pres">
      <dgm:prSet presAssocID="{99CFBF0F-3CB2-478A-AAA1-B95FDD6B01F3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49CECF-0E85-4293-9128-702B952AFEE4}" type="pres">
      <dgm:prSet presAssocID="{0BDD72BB-0167-47A1-9719-EAE3BB018D26}" presName="spacing" presStyleCnt="0"/>
      <dgm:spPr/>
    </dgm:pt>
    <dgm:pt modelId="{F31E51D6-DA20-4BED-BBBC-27B16738B1C9}" type="pres">
      <dgm:prSet presAssocID="{B3A161F2-892D-4534-946E-DE39FDE45424}" presName="composite" presStyleCnt="0"/>
      <dgm:spPr/>
    </dgm:pt>
    <dgm:pt modelId="{FC16B19C-FBD7-4EB6-AFDB-7A1AE0A99AF9}" type="pres">
      <dgm:prSet presAssocID="{B3A161F2-892D-4534-946E-DE39FDE45424}" presName="imgShp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B096E753-6B83-46C1-917F-2D3B76255827}" type="pres">
      <dgm:prSet presAssocID="{B3A161F2-892D-4534-946E-DE39FDE45424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F8383C-09F3-48C0-A435-A55A4E7D4A64}" type="pres">
      <dgm:prSet presAssocID="{F7A7B1FA-AACB-42CB-B9B9-04C51D42864D}" presName="spacing" presStyleCnt="0"/>
      <dgm:spPr/>
    </dgm:pt>
    <dgm:pt modelId="{165AC33B-2CFC-448C-AE9A-87EEF458C3FC}" type="pres">
      <dgm:prSet presAssocID="{CA771D71-1F95-438D-86ED-AD1EB25F3777}" presName="composite" presStyleCnt="0"/>
      <dgm:spPr/>
    </dgm:pt>
    <dgm:pt modelId="{3F470DDE-0766-4C57-B36C-9F4A766DEE20}" type="pres">
      <dgm:prSet presAssocID="{CA771D71-1F95-438D-86ED-AD1EB25F3777}" presName="imgShp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C172C215-6DF4-4D16-838C-98FABD95A538}" type="pres">
      <dgm:prSet presAssocID="{CA771D71-1F95-438D-86ED-AD1EB25F3777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5154877-6EA2-408C-AE34-4563AAFCFCF9}" srcId="{A925D9DA-4D23-4695-A312-5DFFAB751C5D}" destId="{7A69B4AE-05CC-449C-B74A-035F03B505B9}" srcOrd="0" destOrd="0" parTransId="{EDD1104C-FB80-440F-9008-1D8828BBB818}" sibTransId="{EB3EEADB-4B35-4FDB-B265-10220050FDD6}"/>
    <dgm:cxn modelId="{F1BBA266-25C6-4BE3-8228-E94EFC527EA5}" srcId="{A925D9DA-4D23-4695-A312-5DFFAB751C5D}" destId="{104F7441-2435-424C-BEA3-BDC1BE040B00}" srcOrd="1" destOrd="0" parTransId="{FE39F300-54E7-4BEA-8A0A-24AABBEA1017}" sibTransId="{D7A52D0B-C81D-452D-9161-7EB9D93CE1DE}"/>
    <dgm:cxn modelId="{3F8C8EE2-D1F1-4A2E-9879-F7877CB129A9}" type="presOf" srcId="{B3A161F2-892D-4534-946E-DE39FDE45424}" destId="{B096E753-6B83-46C1-917F-2D3B76255827}" srcOrd="0" destOrd="0" presId="urn:microsoft.com/office/officeart/2005/8/layout/vList3"/>
    <dgm:cxn modelId="{770AF198-F592-485A-897D-1014D96D6998}" type="presOf" srcId="{A925D9DA-4D23-4695-A312-5DFFAB751C5D}" destId="{69C4DE58-312D-49BA-90F0-AC6A9EFA183C}" srcOrd="0" destOrd="0" presId="urn:microsoft.com/office/officeart/2005/8/layout/vList3"/>
    <dgm:cxn modelId="{48561327-CCDB-4A2C-B4CC-A77F43FA7A31}" srcId="{A925D9DA-4D23-4695-A312-5DFFAB751C5D}" destId="{99CFBF0F-3CB2-478A-AAA1-B95FDD6B01F3}" srcOrd="2" destOrd="0" parTransId="{D0C620B2-060F-4006-B325-0A4CA66998D3}" sibTransId="{0BDD72BB-0167-47A1-9719-EAE3BB018D26}"/>
    <dgm:cxn modelId="{9DD4F7F6-8E4D-4E50-B1D1-7A615592A567}" type="presOf" srcId="{7A69B4AE-05CC-449C-B74A-035F03B505B9}" destId="{4ECA9E95-E9AC-49F3-89A1-304CDF5B56B6}" srcOrd="0" destOrd="0" presId="urn:microsoft.com/office/officeart/2005/8/layout/vList3"/>
    <dgm:cxn modelId="{173C350F-0002-402E-BF6B-18D2EE8DFEBB}" srcId="{A925D9DA-4D23-4695-A312-5DFFAB751C5D}" destId="{B3A161F2-892D-4534-946E-DE39FDE45424}" srcOrd="3" destOrd="0" parTransId="{78A82CAF-E0D0-4C49-BCDD-8E60D5C7D1D3}" sibTransId="{F7A7B1FA-AACB-42CB-B9B9-04C51D42864D}"/>
    <dgm:cxn modelId="{1D2A91C0-0443-4E87-9EEC-E57950616793}" srcId="{A925D9DA-4D23-4695-A312-5DFFAB751C5D}" destId="{CA771D71-1F95-438D-86ED-AD1EB25F3777}" srcOrd="4" destOrd="0" parTransId="{70897E65-8D6B-4078-A014-1CBEEF2F4F10}" sibTransId="{78C3A677-70F2-4B12-8C21-CFBB92CCB2E6}"/>
    <dgm:cxn modelId="{E8045E98-9E26-42A8-95BA-A3382DE86153}" type="presOf" srcId="{99CFBF0F-3CB2-478A-AAA1-B95FDD6B01F3}" destId="{7455C948-DD37-462B-A6EA-A90599B2789B}" srcOrd="0" destOrd="0" presId="urn:microsoft.com/office/officeart/2005/8/layout/vList3"/>
    <dgm:cxn modelId="{1CAD872F-CA3D-43B4-B45B-5ACB3C5DCF8D}" type="presOf" srcId="{104F7441-2435-424C-BEA3-BDC1BE040B00}" destId="{7FA26696-D02E-4EF7-B6B0-6EAC1DADEEAD}" srcOrd="0" destOrd="0" presId="urn:microsoft.com/office/officeart/2005/8/layout/vList3"/>
    <dgm:cxn modelId="{63827F5E-E02E-41E1-A999-058AA3F1D1E9}" type="presOf" srcId="{CA771D71-1F95-438D-86ED-AD1EB25F3777}" destId="{C172C215-6DF4-4D16-838C-98FABD95A538}" srcOrd="0" destOrd="0" presId="urn:microsoft.com/office/officeart/2005/8/layout/vList3"/>
    <dgm:cxn modelId="{FAC607E3-C312-4A7F-977B-AE4218F48980}" type="presParOf" srcId="{69C4DE58-312D-49BA-90F0-AC6A9EFA183C}" destId="{78577D89-B2B1-4AED-8F39-0BAE0CB8D7E5}" srcOrd="0" destOrd="0" presId="urn:microsoft.com/office/officeart/2005/8/layout/vList3"/>
    <dgm:cxn modelId="{0C783F5B-CFEC-4F2C-B9F2-A2742157FEDF}" type="presParOf" srcId="{78577D89-B2B1-4AED-8F39-0BAE0CB8D7E5}" destId="{9C9C360A-12AA-4D63-82BD-9A588FCBA9D0}" srcOrd="0" destOrd="0" presId="urn:microsoft.com/office/officeart/2005/8/layout/vList3"/>
    <dgm:cxn modelId="{F07BAD5F-CE77-47D2-BF92-43F257BC941D}" type="presParOf" srcId="{78577D89-B2B1-4AED-8F39-0BAE0CB8D7E5}" destId="{4ECA9E95-E9AC-49F3-89A1-304CDF5B56B6}" srcOrd="1" destOrd="0" presId="urn:microsoft.com/office/officeart/2005/8/layout/vList3"/>
    <dgm:cxn modelId="{AC06B5F7-0CDA-407E-A3DC-00E44DEEA88F}" type="presParOf" srcId="{69C4DE58-312D-49BA-90F0-AC6A9EFA183C}" destId="{8F7C55F2-4E65-45E7-BB81-E699EA5847AC}" srcOrd="1" destOrd="0" presId="urn:microsoft.com/office/officeart/2005/8/layout/vList3"/>
    <dgm:cxn modelId="{A3B07EEB-C2A1-4A06-97AB-7628CF9466B3}" type="presParOf" srcId="{69C4DE58-312D-49BA-90F0-AC6A9EFA183C}" destId="{0EA4E331-CAAC-4B06-9D67-5896D7D3ACDB}" srcOrd="2" destOrd="0" presId="urn:microsoft.com/office/officeart/2005/8/layout/vList3"/>
    <dgm:cxn modelId="{2CF48CB0-0A51-460D-9B29-B75EC9F1759F}" type="presParOf" srcId="{0EA4E331-CAAC-4B06-9D67-5896D7D3ACDB}" destId="{FEFF9708-2BEA-411D-9D99-1DEF91A02DFA}" srcOrd="0" destOrd="0" presId="urn:microsoft.com/office/officeart/2005/8/layout/vList3"/>
    <dgm:cxn modelId="{C51D6349-C993-4AA0-89B2-EB369A914DC6}" type="presParOf" srcId="{0EA4E331-CAAC-4B06-9D67-5896D7D3ACDB}" destId="{7FA26696-D02E-4EF7-B6B0-6EAC1DADEEAD}" srcOrd="1" destOrd="0" presId="urn:microsoft.com/office/officeart/2005/8/layout/vList3"/>
    <dgm:cxn modelId="{65034C2C-D329-406D-A5D6-99DD64555802}" type="presParOf" srcId="{69C4DE58-312D-49BA-90F0-AC6A9EFA183C}" destId="{A358C564-6D38-4BE1-B81A-82C25F4DC141}" srcOrd="3" destOrd="0" presId="urn:microsoft.com/office/officeart/2005/8/layout/vList3"/>
    <dgm:cxn modelId="{772A406B-5CB4-4F16-A1C3-D51AA01B2489}" type="presParOf" srcId="{69C4DE58-312D-49BA-90F0-AC6A9EFA183C}" destId="{EE1861D4-0B8D-4A17-96EA-BC2164DEB9C0}" srcOrd="4" destOrd="0" presId="urn:microsoft.com/office/officeart/2005/8/layout/vList3"/>
    <dgm:cxn modelId="{42A4DEC2-9AF8-4C0D-9696-69AB6F74D3CA}" type="presParOf" srcId="{EE1861D4-0B8D-4A17-96EA-BC2164DEB9C0}" destId="{84643A68-97AA-4B55-937B-1551AA3184F1}" srcOrd="0" destOrd="0" presId="urn:microsoft.com/office/officeart/2005/8/layout/vList3"/>
    <dgm:cxn modelId="{9F4578F7-F24A-4F86-BF95-36C778817208}" type="presParOf" srcId="{EE1861D4-0B8D-4A17-96EA-BC2164DEB9C0}" destId="{7455C948-DD37-462B-A6EA-A90599B2789B}" srcOrd="1" destOrd="0" presId="urn:microsoft.com/office/officeart/2005/8/layout/vList3"/>
    <dgm:cxn modelId="{87F72809-E978-4F22-8923-608DC71D65F2}" type="presParOf" srcId="{69C4DE58-312D-49BA-90F0-AC6A9EFA183C}" destId="{1549CECF-0E85-4293-9128-702B952AFEE4}" srcOrd="5" destOrd="0" presId="urn:microsoft.com/office/officeart/2005/8/layout/vList3"/>
    <dgm:cxn modelId="{94584B47-EEEB-4B28-A98B-855FFAED8E37}" type="presParOf" srcId="{69C4DE58-312D-49BA-90F0-AC6A9EFA183C}" destId="{F31E51D6-DA20-4BED-BBBC-27B16738B1C9}" srcOrd="6" destOrd="0" presId="urn:microsoft.com/office/officeart/2005/8/layout/vList3"/>
    <dgm:cxn modelId="{F4D14ABF-4532-40CD-82C1-12876E6B314B}" type="presParOf" srcId="{F31E51D6-DA20-4BED-BBBC-27B16738B1C9}" destId="{FC16B19C-FBD7-4EB6-AFDB-7A1AE0A99AF9}" srcOrd="0" destOrd="0" presId="urn:microsoft.com/office/officeart/2005/8/layout/vList3"/>
    <dgm:cxn modelId="{18CA7602-0F19-4299-851C-7A05ED59CC96}" type="presParOf" srcId="{F31E51D6-DA20-4BED-BBBC-27B16738B1C9}" destId="{B096E753-6B83-46C1-917F-2D3B76255827}" srcOrd="1" destOrd="0" presId="urn:microsoft.com/office/officeart/2005/8/layout/vList3"/>
    <dgm:cxn modelId="{8F7079F2-BF88-408D-AE9D-84EEDD9679DB}" type="presParOf" srcId="{69C4DE58-312D-49BA-90F0-AC6A9EFA183C}" destId="{D4F8383C-09F3-48C0-A435-A55A4E7D4A64}" srcOrd="7" destOrd="0" presId="urn:microsoft.com/office/officeart/2005/8/layout/vList3"/>
    <dgm:cxn modelId="{EB4E2E7C-69CB-4400-B769-742A499AB415}" type="presParOf" srcId="{69C4DE58-312D-49BA-90F0-AC6A9EFA183C}" destId="{165AC33B-2CFC-448C-AE9A-87EEF458C3FC}" srcOrd="8" destOrd="0" presId="urn:microsoft.com/office/officeart/2005/8/layout/vList3"/>
    <dgm:cxn modelId="{AABEE896-59B1-4571-BA01-66143548C4DA}" type="presParOf" srcId="{165AC33B-2CFC-448C-AE9A-87EEF458C3FC}" destId="{3F470DDE-0766-4C57-B36C-9F4A766DEE20}" srcOrd="0" destOrd="0" presId="urn:microsoft.com/office/officeart/2005/8/layout/vList3"/>
    <dgm:cxn modelId="{3CA8CFE1-EAE4-4E45-B8E8-852A22899C31}" type="presParOf" srcId="{165AC33B-2CFC-448C-AE9A-87EEF458C3FC}" destId="{C172C215-6DF4-4D16-838C-98FABD95A538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A925D9DA-4D23-4695-A312-5DFFAB751C5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A771D71-1F95-438D-86ED-AD1EB25F3777}">
      <dgm:prSet/>
      <dgm:spPr/>
      <dgm:t>
        <a:bodyPr/>
        <a:lstStyle/>
        <a:p>
          <a:r>
            <a:rPr lang="uk-UA" b="1" dirty="0" smtClean="0"/>
            <a:t>«Волонтерська діяльність» : </a:t>
          </a:r>
          <a:r>
            <a:rPr lang="uk-UA" dirty="0" smtClean="0"/>
            <a:t>Віктор </a:t>
          </a:r>
          <a:r>
            <a:rPr lang="uk-UA" dirty="0" err="1" smtClean="0"/>
            <a:t>Єфросінін</a:t>
          </a:r>
          <a:r>
            <a:rPr lang="uk-UA" dirty="0" smtClean="0"/>
            <a:t>,  Сергій </a:t>
          </a:r>
          <a:r>
            <a:rPr lang="uk-UA" dirty="0" err="1" smtClean="0"/>
            <a:t>Сіробаба</a:t>
          </a:r>
          <a:r>
            <a:rPr lang="uk-UA" dirty="0" smtClean="0"/>
            <a:t>, Олександр </a:t>
          </a:r>
          <a:r>
            <a:rPr lang="uk-UA" dirty="0" err="1" smtClean="0"/>
            <a:t>Коростіль</a:t>
          </a:r>
          <a:r>
            <a:rPr lang="uk-UA" dirty="0" smtClean="0"/>
            <a:t>, Лідія </a:t>
          </a:r>
          <a:r>
            <a:rPr lang="uk-UA" dirty="0" err="1" smtClean="0"/>
            <a:t>Бойченко</a:t>
          </a:r>
          <a:r>
            <a:rPr lang="uk-UA" dirty="0" smtClean="0"/>
            <a:t>, Віталій Лук</a:t>
          </a:r>
          <a:r>
            <a:rPr lang="uk-UA" dirty="0" smtClean="0">
              <a:latin typeface="Calibri"/>
            </a:rPr>
            <a:t>’яненко</a:t>
          </a:r>
          <a:endParaRPr lang="ru-RU" dirty="0"/>
        </a:p>
      </dgm:t>
    </dgm:pt>
    <dgm:pt modelId="{70897E65-8D6B-4078-A014-1CBEEF2F4F10}" type="parTrans" cxnId="{1D2A91C0-0443-4E87-9EEC-E57950616793}">
      <dgm:prSet/>
      <dgm:spPr/>
      <dgm:t>
        <a:bodyPr/>
        <a:lstStyle/>
        <a:p>
          <a:endParaRPr lang="ru-RU"/>
        </a:p>
      </dgm:t>
    </dgm:pt>
    <dgm:pt modelId="{78C3A677-70F2-4B12-8C21-CFBB92CCB2E6}" type="sibTrans" cxnId="{1D2A91C0-0443-4E87-9EEC-E57950616793}">
      <dgm:prSet/>
      <dgm:spPr/>
      <dgm:t>
        <a:bodyPr/>
        <a:lstStyle/>
        <a:p>
          <a:endParaRPr lang="ru-RU"/>
        </a:p>
      </dgm:t>
    </dgm:pt>
    <dgm:pt modelId="{7A69B4AE-05CC-449C-B74A-035F03B505B9}">
      <dgm:prSet/>
      <dgm:spPr/>
      <dgm:t>
        <a:bodyPr/>
        <a:lstStyle/>
        <a:p>
          <a:r>
            <a:rPr lang="uk-UA" b="1" dirty="0" smtClean="0"/>
            <a:t>«Фізична культура і спорт» </a:t>
          </a:r>
          <a:br>
            <a:rPr lang="uk-UA" b="1" dirty="0" smtClean="0"/>
          </a:br>
          <a:r>
            <a:rPr lang="uk-UA" b="1" dirty="0" smtClean="0"/>
            <a:t>ФІСІЧЕНКО ОЛЕКСАНДРА</a:t>
          </a:r>
          <a:endParaRPr lang="ru-RU" dirty="0"/>
        </a:p>
      </dgm:t>
    </dgm:pt>
    <dgm:pt modelId="{EDD1104C-FB80-440F-9008-1D8828BBB818}" type="parTrans" cxnId="{65154877-6EA2-408C-AE34-4563AAFCFCF9}">
      <dgm:prSet/>
      <dgm:spPr/>
      <dgm:t>
        <a:bodyPr/>
        <a:lstStyle/>
        <a:p>
          <a:endParaRPr lang="ru-RU"/>
        </a:p>
      </dgm:t>
    </dgm:pt>
    <dgm:pt modelId="{EB3EEADB-4B35-4FDB-B265-10220050FDD6}" type="sibTrans" cxnId="{65154877-6EA2-408C-AE34-4563AAFCFCF9}">
      <dgm:prSet/>
      <dgm:spPr/>
      <dgm:t>
        <a:bodyPr/>
        <a:lstStyle/>
        <a:p>
          <a:endParaRPr lang="ru-RU"/>
        </a:p>
      </dgm:t>
    </dgm:pt>
    <dgm:pt modelId="{104F7441-2435-424C-BEA3-BDC1BE040B00}">
      <dgm:prSet/>
      <dgm:spPr/>
      <dgm:t>
        <a:bodyPr/>
        <a:lstStyle/>
        <a:p>
          <a:r>
            <a:rPr lang="uk-UA" b="1" dirty="0" smtClean="0"/>
            <a:t>«Творча діяльність»</a:t>
          </a:r>
          <a:br>
            <a:rPr lang="uk-UA" b="1" dirty="0" smtClean="0"/>
          </a:br>
          <a:r>
            <a:rPr lang="uk-UA" b="1" dirty="0" smtClean="0"/>
            <a:t>РАДЧЕНКО ІВАН СТЕПАНОВИЧ</a:t>
          </a:r>
          <a:endParaRPr lang="ru-RU" dirty="0"/>
        </a:p>
      </dgm:t>
    </dgm:pt>
    <dgm:pt modelId="{FE39F300-54E7-4BEA-8A0A-24AABBEA1017}" type="parTrans" cxnId="{F1BBA266-25C6-4BE3-8228-E94EFC527EA5}">
      <dgm:prSet/>
      <dgm:spPr/>
      <dgm:t>
        <a:bodyPr/>
        <a:lstStyle/>
        <a:p>
          <a:endParaRPr lang="ru-RU"/>
        </a:p>
      </dgm:t>
    </dgm:pt>
    <dgm:pt modelId="{D7A52D0B-C81D-452D-9161-7EB9D93CE1DE}" type="sibTrans" cxnId="{F1BBA266-25C6-4BE3-8228-E94EFC527EA5}">
      <dgm:prSet/>
      <dgm:spPr/>
      <dgm:t>
        <a:bodyPr/>
        <a:lstStyle/>
        <a:p>
          <a:endParaRPr lang="ru-RU"/>
        </a:p>
      </dgm:t>
    </dgm:pt>
    <dgm:pt modelId="{99CFBF0F-3CB2-478A-AAA1-B95FDD6B01F3}">
      <dgm:prSet/>
      <dgm:spPr/>
      <dgm:t>
        <a:bodyPr/>
        <a:lstStyle/>
        <a:p>
          <a:r>
            <a:rPr lang="uk-UA" b="1" dirty="0" smtClean="0"/>
            <a:t>«Благодійницька діяльність» </a:t>
          </a:r>
          <a:br>
            <a:rPr lang="uk-UA" b="1" dirty="0" smtClean="0"/>
          </a:br>
          <a:r>
            <a:rPr lang="uk-UA" b="1" dirty="0" smtClean="0"/>
            <a:t>АНДРЄЄВ ОЛЕКСАНДР ЛЕОНІДОВИЧ та ЧАЛИЙ ВАЛЕРІЙ ГРИГОРОВИЧ</a:t>
          </a:r>
          <a:endParaRPr lang="ru-RU" dirty="0"/>
        </a:p>
      </dgm:t>
    </dgm:pt>
    <dgm:pt modelId="{D0C620B2-060F-4006-B325-0A4CA66998D3}" type="parTrans" cxnId="{48561327-CCDB-4A2C-B4CC-A77F43FA7A31}">
      <dgm:prSet/>
      <dgm:spPr/>
      <dgm:t>
        <a:bodyPr/>
        <a:lstStyle/>
        <a:p>
          <a:endParaRPr lang="ru-RU"/>
        </a:p>
      </dgm:t>
    </dgm:pt>
    <dgm:pt modelId="{0BDD72BB-0167-47A1-9719-EAE3BB018D26}" type="sibTrans" cxnId="{48561327-CCDB-4A2C-B4CC-A77F43FA7A31}">
      <dgm:prSet/>
      <dgm:spPr/>
      <dgm:t>
        <a:bodyPr/>
        <a:lstStyle/>
        <a:p>
          <a:endParaRPr lang="ru-RU"/>
        </a:p>
      </dgm:t>
    </dgm:pt>
    <dgm:pt modelId="{B3A161F2-892D-4534-946E-DE39FDE45424}">
      <dgm:prSet/>
      <dgm:spPr/>
      <dgm:t>
        <a:bodyPr/>
        <a:lstStyle/>
        <a:p>
          <a:r>
            <a:rPr lang="uk-UA" b="1" dirty="0" smtClean="0"/>
            <a:t>«Сила Духу» </a:t>
          </a:r>
          <a:br>
            <a:rPr lang="uk-UA" b="1" dirty="0" smtClean="0"/>
          </a:br>
          <a:r>
            <a:rPr lang="uk-UA" b="1" dirty="0" smtClean="0"/>
            <a:t>СВІТЛАНА та ВОЛОДИМИР КАПРАНИ, їхній </a:t>
          </a:r>
          <a:r>
            <a:rPr lang="uk-UA" b="1" dirty="0" err="1" smtClean="0"/>
            <a:t>син-</a:t>
          </a:r>
          <a:r>
            <a:rPr lang="uk-UA" b="1" dirty="0" smtClean="0"/>
            <a:t> МАКСИМ</a:t>
          </a:r>
          <a:endParaRPr lang="ru-RU" dirty="0"/>
        </a:p>
      </dgm:t>
    </dgm:pt>
    <dgm:pt modelId="{78A82CAF-E0D0-4C49-BCDD-8E60D5C7D1D3}" type="parTrans" cxnId="{173C350F-0002-402E-BF6B-18D2EE8DFEBB}">
      <dgm:prSet/>
      <dgm:spPr/>
      <dgm:t>
        <a:bodyPr/>
        <a:lstStyle/>
        <a:p>
          <a:endParaRPr lang="ru-RU"/>
        </a:p>
      </dgm:t>
    </dgm:pt>
    <dgm:pt modelId="{F7A7B1FA-AACB-42CB-B9B9-04C51D42864D}" type="sibTrans" cxnId="{173C350F-0002-402E-BF6B-18D2EE8DFEBB}">
      <dgm:prSet/>
      <dgm:spPr/>
      <dgm:t>
        <a:bodyPr/>
        <a:lstStyle/>
        <a:p>
          <a:endParaRPr lang="ru-RU"/>
        </a:p>
      </dgm:t>
    </dgm:pt>
    <dgm:pt modelId="{69C4DE58-312D-49BA-90F0-AC6A9EFA183C}" type="pres">
      <dgm:prSet presAssocID="{A925D9DA-4D23-4695-A312-5DFFAB751C5D}" presName="linearFlow" presStyleCnt="0">
        <dgm:presLayoutVars>
          <dgm:dir/>
          <dgm:resizeHandles val="exact"/>
        </dgm:presLayoutVars>
      </dgm:prSet>
      <dgm:spPr/>
    </dgm:pt>
    <dgm:pt modelId="{78577D89-B2B1-4AED-8F39-0BAE0CB8D7E5}" type="pres">
      <dgm:prSet presAssocID="{7A69B4AE-05CC-449C-B74A-035F03B505B9}" presName="composite" presStyleCnt="0"/>
      <dgm:spPr/>
    </dgm:pt>
    <dgm:pt modelId="{9C9C360A-12AA-4D63-82BD-9A588FCBA9D0}" type="pres">
      <dgm:prSet presAssocID="{7A69B4AE-05CC-449C-B74A-035F03B505B9}" presName="imgShp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ECA9E95-E9AC-49F3-89A1-304CDF5B56B6}" type="pres">
      <dgm:prSet presAssocID="{7A69B4AE-05CC-449C-B74A-035F03B505B9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7C55F2-4E65-45E7-BB81-E699EA5847AC}" type="pres">
      <dgm:prSet presAssocID="{EB3EEADB-4B35-4FDB-B265-10220050FDD6}" presName="spacing" presStyleCnt="0"/>
      <dgm:spPr/>
    </dgm:pt>
    <dgm:pt modelId="{0EA4E331-CAAC-4B06-9D67-5896D7D3ACDB}" type="pres">
      <dgm:prSet presAssocID="{104F7441-2435-424C-BEA3-BDC1BE040B00}" presName="composite" presStyleCnt="0"/>
      <dgm:spPr/>
    </dgm:pt>
    <dgm:pt modelId="{FEFF9708-2BEA-411D-9D99-1DEF91A02DFA}" type="pres">
      <dgm:prSet presAssocID="{104F7441-2435-424C-BEA3-BDC1BE040B00}" presName="imgShp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FA26696-D02E-4EF7-B6B0-6EAC1DADEEAD}" type="pres">
      <dgm:prSet presAssocID="{104F7441-2435-424C-BEA3-BDC1BE040B00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58C564-6D38-4BE1-B81A-82C25F4DC141}" type="pres">
      <dgm:prSet presAssocID="{D7A52D0B-C81D-452D-9161-7EB9D93CE1DE}" presName="spacing" presStyleCnt="0"/>
      <dgm:spPr/>
    </dgm:pt>
    <dgm:pt modelId="{EE1861D4-0B8D-4A17-96EA-BC2164DEB9C0}" type="pres">
      <dgm:prSet presAssocID="{99CFBF0F-3CB2-478A-AAA1-B95FDD6B01F3}" presName="composite" presStyleCnt="0"/>
      <dgm:spPr/>
    </dgm:pt>
    <dgm:pt modelId="{84643A68-97AA-4B55-937B-1551AA3184F1}" type="pres">
      <dgm:prSet presAssocID="{99CFBF0F-3CB2-478A-AAA1-B95FDD6B01F3}" presName="imgShp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455C948-DD37-462B-A6EA-A90599B2789B}" type="pres">
      <dgm:prSet presAssocID="{99CFBF0F-3CB2-478A-AAA1-B95FDD6B01F3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49CECF-0E85-4293-9128-702B952AFEE4}" type="pres">
      <dgm:prSet presAssocID="{0BDD72BB-0167-47A1-9719-EAE3BB018D26}" presName="spacing" presStyleCnt="0"/>
      <dgm:spPr/>
    </dgm:pt>
    <dgm:pt modelId="{F31E51D6-DA20-4BED-BBBC-27B16738B1C9}" type="pres">
      <dgm:prSet presAssocID="{B3A161F2-892D-4534-946E-DE39FDE45424}" presName="composite" presStyleCnt="0"/>
      <dgm:spPr/>
    </dgm:pt>
    <dgm:pt modelId="{FC16B19C-FBD7-4EB6-AFDB-7A1AE0A99AF9}" type="pres">
      <dgm:prSet presAssocID="{B3A161F2-892D-4534-946E-DE39FDE45424}" presName="imgShp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B096E753-6B83-46C1-917F-2D3B76255827}" type="pres">
      <dgm:prSet presAssocID="{B3A161F2-892D-4534-946E-DE39FDE45424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F8383C-09F3-48C0-A435-A55A4E7D4A64}" type="pres">
      <dgm:prSet presAssocID="{F7A7B1FA-AACB-42CB-B9B9-04C51D42864D}" presName="spacing" presStyleCnt="0"/>
      <dgm:spPr/>
    </dgm:pt>
    <dgm:pt modelId="{165AC33B-2CFC-448C-AE9A-87EEF458C3FC}" type="pres">
      <dgm:prSet presAssocID="{CA771D71-1F95-438D-86ED-AD1EB25F3777}" presName="composite" presStyleCnt="0"/>
      <dgm:spPr/>
    </dgm:pt>
    <dgm:pt modelId="{3F470DDE-0766-4C57-B36C-9F4A766DEE20}" type="pres">
      <dgm:prSet presAssocID="{CA771D71-1F95-438D-86ED-AD1EB25F3777}" presName="imgShp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C172C215-6DF4-4D16-838C-98FABD95A538}" type="pres">
      <dgm:prSet presAssocID="{CA771D71-1F95-438D-86ED-AD1EB25F3777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5154877-6EA2-408C-AE34-4563AAFCFCF9}" srcId="{A925D9DA-4D23-4695-A312-5DFFAB751C5D}" destId="{7A69B4AE-05CC-449C-B74A-035F03B505B9}" srcOrd="0" destOrd="0" parTransId="{EDD1104C-FB80-440F-9008-1D8828BBB818}" sibTransId="{EB3EEADB-4B35-4FDB-B265-10220050FDD6}"/>
    <dgm:cxn modelId="{F1BBA266-25C6-4BE3-8228-E94EFC527EA5}" srcId="{A925D9DA-4D23-4695-A312-5DFFAB751C5D}" destId="{104F7441-2435-424C-BEA3-BDC1BE040B00}" srcOrd="1" destOrd="0" parTransId="{FE39F300-54E7-4BEA-8A0A-24AABBEA1017}" sibTransId="{D7A52D0B-C81D-452D-9161-7EB9D93CE1DE}"/>
    <dgm:cxn modelId="{0474A6D6-A9B7-416E-B4CA-3C1C597A3452}" type="presOf" srcId="{104F7441-2435-424C-BEA3-BDC1BE040B00}" destId="{7FA26696-D02E-4EF7-B6B0-6EAC1DADEEAD}" srcOrd="0" destOrd="0" presId="urn:microsoft.com/office/officeart/2005/8/layout/vList3"/>
    <dgm:cxn modelId="{C97082CE-2752-4856-929B-F81C29681A88}" type="presOf" srcId="{7A69B4AE-05CC-449C-B74A-035F03B505B9}" destId="{4ECA9E95-E9AC-49F3-89A1-304CDF5B56B6}" srcOrd="0" destOrd="0" presId="urn:microsoft.com/office/officeart/2005/8/layout/vList3"/>
    <dgm:cxn modelId="{1198A029-3381-49FF-9E90-238E72ED65C4}" type="presOf" srcId="{B3A161F2-892D-4534-946E-DE39FDE45424}" destId="{B096E753-6B83-46C1-917F-2D3B76255827}" srcOrd="0" destOrd="0" presId="urn:microsoft.com/office/officeart/2005/8/layout/vList3"/>
    <dgm:cxn modelId="{7516E95C-BDFF-44A3-97C0-D981C76F72A0}" type="presOf" srcId="{99CFBF0F-3CB2-478A-AAA1-B95FDD6B01F3}" destId="{7455C948-DD37-462B-A6EA-A90599B2789B}" srcOrd="0" destOrd="0" presId="urn:microsoft.com/office/officeart/2005/8/layout/vList3"/>
    <dgm:cxn modelId="{48561327-CCDB-4A2C-B4CC-A77F43FA7A31}" srcId="{A925D9DA-4D23-4695-A312-5DFFAB751C5D}" destId="{99CFBF0F-3CB2-478A-AAA1-B95FDD6B01F3}" srcOrd="2" destOrd="0" parTransId="{D0C620B2-060F-4006-B325-0A4CA66998D3}" sibTransId="{0BDD72BB-0167-47A1-9719-EAE3BB018D26}"/>
    <dgm:cxn modelId="{173C350F-0002-402E-BF6B-18D2EE8DFEBB}" srcId="{A925D9DA-4D23-4695-A312-5DFFAB751C5D}" destId="{B3A161F2-892D-4534-946E-DE39FDE45424}" srcOrd="3" destOrd="0" parTransId="{78A82CAF-E0D0-4C49-BCDD-8E60D5C7D1D3}" sibTransId="{F7A7B1FA-AACB-42CB-B9B9-04C51D42864D}"/>
    <dgm:cxn modelId="{BD548307-7173-4E14-9AD9-3FA1A381D7AD}" type="presOf" srcId="{A925D9DA-4D23-4695-A312-5DFFAB751C5D}" destId="{69C4DE58-312D-49BA-90F0-AC6A9EFA183C}" srcOrd="0" destOrd="0" presId="urn:microsoft.com/office/officeart/2005/8/layout/vList3"/>
    <dgm:cxn modelId="{1D2A91C0-0443-4E87-9EEC-E57950616793}" srcId="{A925D9DA-4D23-4695-A312-5DFFAB751C5D}" destId="{CA771D71-1F95-438D-86ED-AD1EB25F3777}" srcOrd="4" destOrd="0" parTransId="{70897E65-8D6B-4078-A014-1CBEEF2F4F10}" sibTransId="{78C3A677-70F2-4B12-8C21-CFBB92CCB2E6}"/>
    <dgm:cxn modelId="{90443B3C-4EBA-474A-AC7E-47C46D5A2821}" type="presOf" srcId="{CA771D71-1F95-438D-86ED-AD1EB25F3777}" destId="{C172C215-6DF4-4D16-838C-98FABD95A538}" srcOrd="0" destOrd="0" presId="urn:microsoft.com/office/officeart/2005/8/layout/vList3"/>
    <dgm:cxn modelId="{2BD96655-751D-4C60-A3B0-CB3F2D35E6BB}" type="presParOf" srcId="{69C4DE58-312D-49BA-90F0-AC6A9EFA183C}" destId="{78577D89-B2B1-4AED-8F39-0BAE0CB8D7E5}" srcOrd="0" destOrd="0" presId="urn:microsoft.com/office/officeart/2005/8/layout/vList3"/>
    <dgm:cxn modelId="{81844021-E0AD-497E-AF7A-DFADE7633846}" type="presParOf" srcId="{78577D89-B2B1-4AED-8F39-0BAE0CB8D7E5}" destId="{9C9C360A-12AA-4D63-82BD-9A588FCBA9D0}" srcOrd="0" destOrd="0" presId="urn:microsoft.com/office/officeart/2005/8/layout/vList3"/>
    <dgm:cxn modelId="{F1E56C3F-9021-4363-BCD2-6DC03E2BB30A}" type="presParOf" srcId="{78577D89-B2B1-4AED-8F39-0BAE0CB8D7E5}" destId="{4ECA9E95-E9AC-49F3-89A1-304CDF5B56B6}" srcOrd="1" destOrd="0" presId="urn:microsoft.com/office/officeart/2005/8/layout/vList3"/>
    <dgm:cxn modelId="{A5AE5A2B-6C1B-40A1-8042-FD4B449B7177}" type="presParOf" srcId="{69C4DE58-312D-49BA-90F0-AC6A9EFA183C}" destId="{8F7C55F2-4E65-45E7-BB81-E699EA5847AC}" srcOrd="1" destOrd="0" presId="urn:microsoft.com/office/officeart/2005/8/layout/vList3"/>
    <dgm:cxn modelId="{123075D1-3236-43D2-8977-802F1ED6EB3A}" type="presParOf" srcId="{69C4DE58-312D-49BA-90F0-AC6A9EFA183C}" destId="{0EA4E331-CAAC-4B06-9D67-5896D7D3ACDB}" srcOrd="2" destOrd="0" presId="urn:microsoft.com/office/officeart/2005/8/layout/vList3"/>
    <dgm:cxn modelId="{79562F51-BF4B-4785-850B-286B269AB7A1}" type="presParOf" srcId="{0EA4E331-CAAC-4B06-9D67-5896D7D3ACDB}" destId="{FEFF9708-2BEA-411D-9D99-1DEF91A02DFA}" srcOrd="0" destOrd="0" presId="urn:microsoft.com/office/officeart/2005/8/layout/vList3"/>
    <dgm:cxn modelId="{8FA8B921-F24D-4F59-A51E-3B5F7606083A}" type="presParOf" srcId="{0EA4E331-CAAC-4B06-9D67-5896D7D3ACDB}" destId="{7FA26696-D02E-4EF7-B6B0-6EAC1DADEEAD}" srcOrd="1" destOrd="0" presId="urn:microsoft.com/office/officeart/2005/8/layout/vList3"/>
    <dgm:cxn modelId="{2E803BE4-BB54-4101-9473-B3BEC6CF0331}" type="presParOf" srcId="{69C4DE58-312D-49BA-90F0-AC6A9EFA183C}" destId="{A358C564-6D38-4BE1-B81A-82C25F4DC141}" srcOrd="3" destOrd="0" presId="urn:microsoft.com/office/officeart/2005/8/layout/vList3"/>
    <dgm:cxn modelId="{5D6AD45E-B7A0-46B6-8C00-492586617769}" type="presParOf" srcId="{69C4DE58-312D-49BA-90F0-AC6A9EFA183C}" destId="{EE1861D4-0B8D-4A17-96EA-BC2164DEB9C0}" srcOrd="4" destOrd="0" presId="urn:microsoft.com/office/officeart/2005/8/layout/vList3"/>
    <dgm:cxn modelId="{4230F044-38DC-45AE-BDF7-9AEFC4D74BE6}" type="presParOf" srcId="{EE1861D4-0B8D-4A17-96EA-BC2164DEB9C0}" destId="{84643A68-97AA-4B55-937B-1551AA3184F1}" srcOrd="0" destOrd="0" presId="urn:microsoft.com/office/officeart/2005/8/layout/vList3"/>
    <dgm:cxn modelId="{0F86C2FA-9D5A-48F7-9425-87400F35D6E1}" type="presParOf" srcId="{EE1861D4-0B8D-4A17-96EA-BC2164DEB9C0}" destId="{7455C948-DD37-462B-A6EA-A90599B2789B}" srcOrd="1" destOrd="0" presId="urn:microsoft.com/office/officeart/2005/8/layout/vList3"/>
    <dgm:cxn modelId="{CAA2F410-EE63-48C8-A687-06EB32D843CF}" type="presParOf" srcId="{69C4DE58-312D-49BA-90F0-AC6A9EFA183C}" destId="{1549CECF-0E85-4293-9128-702B952AFEE4}" srcOrd="5" destOrd="0" presId="urn:microsoft.com/office/officeart/2005/8/layout/vList3"/>
    <dgm:cxn modelId="{90FB3F36-EC89-4CD6-A5A5-209E1912A77E}" type="presParOf" srcId="{69C4DE58-312D-49BA-90F0-AC6A9EFA183C}" destId="{F31E51D6-DA20-4BED-BBBC-27B16738B1C9}" srcOrd="6" destOrd="0" presId="urn:microsoft.com/office/officeart/2005/8/layout/vList3"/>
    <dgm:cxn modelId="{8B807051-8324-4EC0-B380-8638DB98DE3B}" type="presParOf" srcId="{F31E51D6-DA20-4BED-BBBC-27B16738B1C9}" destId="{FC16B19C-FBD7-4EB6-AFDB-7A1AE0A99AF9}" srcOrd="0" destOrd="0" presId="urn:microsoft.com/office/officeart/2005/8/layout/vList3"/>
    <dgm:cxn modelId="{CF61A522-E549-464C-9704-9AC5D390E61C}" type="presParOf" srcId="{F31E51D6-DA20-4BED-BBBC-27B16738B1C9}" destId="{B096E753-6B83-46C1-917F-2D3B76255827}" srcOrd="1" destOrd="0" presId="urn:microsoft.com/office/officeart/2005/8/layout/vList3"/>
    <dgm:cxn modelId="{2C2937D2-7C68-499E-9727-ED68FE8699D6}" type="presParOf" srcId="{69C4DE58-312D-49BA-90F0-AC6A9EFA183C}" destId="{D4F8383C-09F3-48C0-A435-A55A4E7D4A64}" srcOrd="7" destOrd="0" presId="urn:microsoft.com/office/officeart/2005/8/layout/vList3"/>
    <dgm:cxn modelId="{A5EE99F8-6A35-4E4A-8CBF-15D6EA73DC4A}" type="presParOf" srcId="{69C4DE58-312D-49BA-90F0-AC6A9EFA183C}" destId="{165AC33B-2CFC-448C-AE9A-87EEF458C3FC}" srcOrd="8" destOrd="0" presId="urn:microsoft.com/office/officeart/2005/8/layout/vList3"/>
    <dgm:cxn modelId="{F4A18614-2913-4429-8253-487961BE5878}" type="presParOf" srcId="{165AC33B-2CFC-448C-AE9A-87EEF458C3FC}" destId="{3F470DDE-0766-4C57-B36C-9F4A766DEE20}" srcOrd="0" destOrd="0" presId="urn:microsoft.com/office/officeart/2005/8/layout/vList3"/>
    <dgm:cxn modelId="{4D87FEA6-EE02-459F-8840-BEC535788631}" type="presParOf" srcId="{165AC33B-2CFC-448C-AE9A-87EEF458C3FC}" destId="{C172C215-6DF4-4D16-838C-98FABD95A538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1AED1D0D-F704-4A56-9070-C5747F6810DF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3D4596D-F883-458F-A65A-FB0521BB0EFC}">
      <dgm:prSet phldrT="[Текст]" custT="1"/>
      <dgm:spPr/>
      <dgm:t>
        <a:bodyPr/>
        <a:lstStyle/>
        <a:p>
          <a:pPr algn="ctr"/>
          <a:r>
            <a:rPr lang="uk-UA" sz="2800" b="1" dirty="0" smtClean="0"/>
            <a:t>«Людина року» </a:t>
          </a:r>
          <a:br>
            <a:rPr lang="uk-UA" sz="2800" b="1" dirty="0" smtClean="0"/>
          </a:br>
          <a:r>
            <a:rPr lang="uk-UA" sz="2400" b="1" dirty="0" smtClean="0"/>
            <a:t>БУХАРЄВ ВЛАДИСЛАВ ВІКТОРОВИЧ</a:t>
          </a:r>
          <a:endParaRPr lang="ru-RU" sz="2400" b="0" dirty="0"/>
        </a:p>
      </dgm:t>
    </dgm:pt>
    <dgm:pt modelId="{2A1C41B7-23EC-437D-9D28-37D152924576}" type="parTrans" cxnId="{77771A02-A87D-43A5-A582-4F5F7DBB8A53}">
      <dgm:prSet/>
      <dgm:spPr/>
      <dgm:t>
        <a:bodyPr/>
        <a:lstStyle/>
        <a:p>
          <a:endParaRPr lang="ru-RU"/>
        </a:p>
      </dgm:t>
    </dgm:pt>
    <dgm:pt modelId="{5D26C641-8D4B-45F3-BC7B-DF4BF56A47AF}" type="sibTrans" cxnId="{77771A02-A87D-43A5-A582-4F5F7DBB8A53}">
      <dgm:prSet/>
      <dgm:spPr/>
      <dgm:t>
        <a:bodyPr/>
        <a:lstStyle/>
        <a:p>
          <a:endParaRPr lang="ru-RU"/>
        </a:p>
      </dgm:t>
    </dgm:pt>
    <dgm:pt modelId="{AF2EF4D2-39FC-442A-A87F-C2192CF4178B}" type="pres">
      <dgm:prSet presAssocID="{1AED1D0D-F704-4A56-9070-C5747F6810D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8BB38D3-F83C-4ECB-A6FF-5C3C92CC26EA}" type="pres">
      <dgm:prSet presAssocID="{63D4596D-F883-458F-A65A-FB0521BB0EFC}" presName="comp" presStyleCnt="0"/>
      <dgm:spPr/>
    </dgm:pt>
    <dgm:pt modelId="{62CF83A2-8284-4154-979D-9A8E1142976B}" type="pres">
      <dgm:prSet presAssocID="{63D4596D-F883-458F-A65A-FB0521BB0EFC}" presName="box" presStyleLbl="node1" presStyleIdx="0" presStyleCnt="1" custLinFactNeighborX="-1835"/>
      <dgm:spPr/>
      <dgm:t>
        <a:bodyPr/>
        <a:lstStyle/>
        <a:p>
          <a:endParaRPr lang="ru-RU"/>
        </a:p>
      </dgm:t>
    </dgm:pt>
    <dgm:pt modelId="{36C23546-6B36-4568-ADA0-F8EE5C665F27}" type="pres">
      <dgm:prSet presAssocID="{63D4596D-F883-458F-A65A-FB0521BB0EFC}" presName="img" presStyleLbl="fgImgPlace1" presStyleIdx="0" presStyleCnt="1" custScaleX="44036" custScaleY="125122" custLinFactNeighborX="6" custLinFactNeighborY="-287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C3EC332-32E5-4DEE-A1AB-064781270D45}" type="pres">
      <dgm:prSet presAssocID="{63D4596D-F883-458F-A65A-FB0521BB0EF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AD92984-94B8-40CE-BCB2-ED22C85738B2}" type="presOf" srcId="{1AED1D0D-F704-4A56-9070-C5747F6810DF}" destId="{AF2EF4D2-39FC-442A-A87F-C2192CF4178B}" srcOrd="0" destOrd="0" presId="urn:microsoft.com/office/officeart/2005/8/layout/vList4"/>
    <dgm:cxn modelId="{77771A02-A87D-43A5-A582-4F5F7DBB8A53}" srcId="{1AED1D0D-F704-4A56-9070-C5747F6810DF}" destId="{63D4596D-F883-458F-A65A-FB0521BB0EFC}" srcOrd="0" destOrd="0" parTransId="{2A1C41B7-23EC-437D-9D28-37D152924576}" sibTransId="{5D26C641-8D4B-45F3-BC7B-DF4BF56A47AF}"/>
    <dgm:cxn modelId="{FA90A870-711F-4722-828D-95A0A4E15C88}" type="presOf" srcId="{63D4596D-F883-458F-A65A-FB0521BB0EFC}" destId="{CC3EC332-32E5-4DEE-A1AB-064781270D45}" srcOrd="1" destOrd="0" presId="urn:microsoft.com/office/officeart/2005/8/layout/vList4"/>
    <dgm:cxn modelId="{681FCDD9-EF37-4275-AD62-37192B87C3D5}" type="presOf" srcId="{63D4596D-F883-458F-A65A-FB0521BB0EFC}" destId="{62CF83A2-8284-4154-979D-9A8E1142976B}" srcOrd="0" destOrd="0" presId="urn:microsoft.com/office/officeart/2005/8/layout/vList4"/>
    <dgm:cxn modelId="{4ACC3D44-7B0F-484E-9E92-136D6694DC7E}" type="presParOf" srcId="{AF2EF4D2-39FC-442A-A87F-C2192CF4178B}" destId="{A8BB38D3-F83C-4ECB-A6FF-5C3C92CC26EA}" srcOrd="0" destOrd="0" presId="urn:microsoft.com/office/officeart/2005/8/layout/vList4"/>
    <dgm:cxn modelId="{BC63D36E-5044-485B-8498-6D7E2724F954}" type="presParOf" srcId="{A8BB38D3-F83C-4ECB-A6FF-5C3C92CC26EA}" destId="{62CF83A2-8284-4154-979D-9A8E1142976B}" srcOrd="0" destOrd="0" presId="urn:microsoft.com/office/officeart/2005/8/layout/vList4"/>
    <dgm:cxn modelId="{29D72923-EE5C-442C-AC3C-6206EA5565C0}" type="presParOf" srcId="{A8BB38D3-F83C-4ECB-A6FF-5C3C92CC26EA}" destId="{36C23546-6B36-4568-ADA0-F8EE5C665F27}" srcOrd="1" destOrd="0" presId="urn:microsoft.com/office/officeart/2005/8/layout/vList4"/>
    <dgm:cxn modelId="{20A6CC16-EF33-490B-B361-E8EB6D6F8E5C}" type="presParOf" srcId="{A8BB38D3-F83C-4ECB-A6FF-5C3C92CC26EA}" destId="{CC3EC332-32E5-4DEE-A1AB-064781270D4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61BB8E7-DB22-48D1-9366-F4187038529D}" type="doc">
      <dgm:prSet loTypeId="urn:microsoft.com/office/officeart/2005/8/layout/chevron2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6895DF0-1E59-4B8B-AACD-CD1F6E62C4B1}">
      <dgm:prSet phldrT="[Текст]" custT="1"/>
      <dgm:spPr/>
      <dgm:t>
        <a:bodyPr/>
        <a:lstStyle/>
        <a:p>
          <a:endParaRPr lang="ru-RU" sz="1800" dirty="0"/>
        </a:p>
      </dgm:t>
    </dgm:pt>
    <dgm:pt modelId="{59F26CF9-5E4C-4161-A74E-B06357BCB3E6}" type="parTrans" cxnId="{A0A5D42D-358B-4D2A-B65D-E0B100B8C61F}">
      <dgm:prSet/>
      <dgm:spPr/>
      <dgm:t>
        <a:bodyPr/>
        <a:lstStyle/>
        <a:p>
          <a:endParaRPr lang="ru-RU" sz="1800"/>
        </a:p>
      </dgm:t>
    </dgm:pt>
    <dgm:pt modelId="{818D31A1-BFF3-4C17-82B2-77F9184344AB}" type="sibTrans" cxnId="{A0A5D42D-358B-4D2A-B65D-E0B100B8C61F}">
      <dgm:prSet/>
      <dgm:spPr/>
      <dgm:t>
        <a:bodyPr/>
        <a:lstStyle/>
        <a:p>
          <a:endParaRPr lang="ru-RU" sz="1800"/>
        </a:p>
      </dgm:t>
    </dgm:pt>
    <dgm:pt modelId="{49D3AF0B-B79A-4D28-9CB9-50554FFD500F}">
      <dgm:prSet phldrT="[Текст]" custT="1"/>
      <dgm:spPr/>
      <dgm:t>
        <a:bodyPr/>
        <a:lstStyle/>
        <a:p>
          <a:r>
            <a:rPr lang="uk-UA" sz="1800" b="1" dirty="0" smtClean="0"/>
            <a:t>Напрямки роботи: </a:t>
          </a:r>
          <a:r>
            <a:rPr lang="uk-UA" sz="1800" dirty="0" smtClean="0"/>
            <a:t>еколого-натуралістичний, туристсько-краєзнавчий, образотворчий</a:t>
          </a:r>
          <a:endParaRPr lang="ru-RU" sz="1800" dirty="0"/>
        </a:p>
      </dgm:t>
    </dgm:pt>
    <dgm:pt modelId="{F8F0D04E-28D7-4BF4-A0CC-FA33FBF4DB3B}" type="parTrans" cxnId="{515CA359-BBB9-4240-8B2C-F9E82A9A1445}">
      <dgm:prSet/>
      <dgm:spPr/>
      <dgm:t>
        <a:bodyPr/>
        <a:lstStyle/>
        <a:p>
          <a:endParaRPr lang="ru-RU" sz="1800"/>
        </a:p>
      </dgm:t>
    </dgm:pt>
    <dgm:pt modelId="{A1B1AE44-5767-4D94-B222-B1E77F76F90C}" type="sibTrans" cxnId="{515CA359-BBB9-4240-8B2C-F9E82A9A1445}">
      <dgm:prSet/>
      <dgm:spPr/>
      <dgm:t>
        <a:bodyPr/>
        <a:lstStyle/>
        <a:p>
          <a:endParaRPr lang="ru-RU" sz="1800"/>
        </a:p>
      </dgm:t>
    </dgm:pt>
    <dgm:pt modelId="{F5757A46-2903-4826-8210-2AA573F75E00}">
      <dgm:prSet phldrT="[Текст]" custT="1"/>
      <dgm:spPr/>
      <dgm:t>
        <a:bodyPr/>
        <a:lstStyle/>
        <a:p>
          <a:endParaRPr lang="ru-RU" sz="1800" dirty="0"/>
        </a:p>
      </dgm:t>
    </dgm:pt>
    <dgm:pt modelId="{96080C4F-ECA0-4068-91D6-7172D8E88664}" type="parTrans" cxnId="{DF6AE2C3-043E-4679-9F54-3666505C134A}">
      <dgm:prSet/>
      <dgm:spPr/>
      <dgm:t>
        <a:bodyPr/>
        <a:lstStyle/>
        <a:p>
          <a:endParaRPr lang="ru-RU" sz="1800"/>
        </a:p>
      </dgm:t>
    </dgm:pt>
    <dgm:pt modelId="{7CCD4DCF-589F-42AD-B120-4FE6C5889C4F}" type="sibTrans" cxnId="{DF6AE2C3-043E-4679-9F54-3666505C134A}">
      <dgm:prSet/>
      <dgm:spPr/>
      <dgm:t>
        <a:bodyPr/>
        <a:lstStyle/>
        <a:p>
          <a:endParaRPr lang="ru-RU" sz="1800"/>
        </a:p>
      </dgm:t>
    </dgm:pt>
    <dgm:pt modelId="{ED725196-3AF7-4C93-87B8-5DF25B917C17}">
      <dgm:prSet phldrT="[Текст]" custT="1"/>
      <dgm:spPr/>
      <dgm:t>
        <a:bodyPr/>
        <a:lstStyle/>
        <a:p>
          <a:r>
            <a:rPr lang="uk-UA" sz="1800" dirty="0" smtClean="0"/>
            <a:t>Працює 113 груп, у яких здобувають позашкільну освіту 1727 вихованців</a:t>
          </a:r>
          <a:endParaRPr lang="ru-RU" sz="1800" dirty="0"/>
        </a:p>
      </dgm:t>
    </dgm:pt>
    <dgm:pt modelId="{A0575C0B-622F-4EB6-8396-86ECE3F801AD}" type="parTrans" cxnId="{045975C1-C172-4A52-87ED-FBECE4C58E5D}">
      <dgm:prSet/>
      <dgm:spPr/>
      <dgm:t>
        <a:bodyPr/>
        <a:lstStyle/>
        <a:p>
          <a:endParaRPr lang="ru-RU" sz="1800"/>
        </a:p>
      </dgm:t>
    </dgm:pt>
    <dgm:pt modelId="{3AF44D4D-3B60-497D-A6C4-BB6A7BEC65BF}" type="sibTrans" cxnId="{045975C1-C172-4A52-87ED-FBECE4C58E5D}">
      <dgm:prSet/>
      <dgm:spPr/>
      <dgm:t>
        <a:bodyPr/>
        <a:lstStyle/>
        <a:p>
          <a:endParaRPr lang="ru-RU" sz="1800"/>
        </a:p>
      </dgm:t>
    </dgm:pt>
    <dgm:pt modelId="{A049019B-2479-4B0C-A7AD-930A567CBCFF}">
      <dgm:prSet phldrT="[Текст]" custT="1"/>
      <dgm:spPr/>
      <dgm:t>
        <a:bodyPr/>
        <a:lstStyle/>
        <a:p>
          <a:endParaRPr lang="ru-RU" sz="1800" dirty="0"/>
        </a:p>
      </dgm:t>
    </dgm:pt>
    <dgm:pt modelId="{5D3B10E7-FBEA-44BB-891C-37B9D172E9B6}" type="parTrans" cxnId="{2E2EEBE1-4F23-4220-9E3E-85D896D6A481}">
      <dgm:prSet/>
      <dgm:spPr/>
      <dgm:t>
        <a:bodyPr/>
        <a:lstStyle/>
        <a:p>
          <a:endParaRPr lang="ru-RU" sz="1800"/>
        </a:p>
      </dgm:t>
    </dgm:pt>
    <dgm:pt modelId="{581A84D0-563B-4C06-BF4A-7D03D7D7512D}" type="sibTrans" cxnId="{2E2EEBE1-4F23-4220-9E3E-85D896D6A481}">
      <dgm:prSet/>
      <dgm:spPr/>
      <dgm:t>
        <a:bodyPr/>
        <a:lstStyle/>
        <a:p>
          <a:endParaRPr lang="ru-RU" sz="1800"/>
        </a:p>
      </dgm:t>
    </dgm:pt>
    <dgm:pt modelId="{668B5D72-94F0-4926-B12D-36694871FBA6}">
      <dgm:prSet phldrT="[Текст]" custT="1"/>
      <dgm:spPr/>
      <dgm:t>
        <a:bodyPr/>
        <a:lstStyle/>
        <a:p>
          <a:r>
            <a:rPr lang="uk-UA" sz="1800" dirty="0" smtClean="0"/>
            <a:t>На базі закладу діє міське наукове товариство учнів – філія Малої академії наук України</a:t>
          </a:r>
          <a:endParaRPr lang="ru-RU" sz="1800" dirty="0"/>
        </a:p>
      </dgm:t>
    </dgm:pt>
    <dgm:pt modelId="{C60127B2-1BE6-4B92-A370-B11D81076B5A}" type="parTrans" cxnId="{C737DB7C-170E-4E4E-89DE-82CD0322BEFE}">
      <dgm:prSet/>
      <dgm:spPr/>
      <dgm:t>
        <a:bodyPr/>
        <a:lstStyle/>
        <a:p>
          <a:endParaRPr lang="ru-RU" sz="1800"/>
        </a:p>
      </dgm:t>
    </dgm:pt>
    <dgm:pt modelId="{D225E0DE-3F85-47CE-862C-E73D441D31DF}" type="sibTrans" cxnId="{C737DB7C-170E-4E4E-89DE-82CD0322BEFE}">
      <dgm:prSet/>
      <dgm:spPr/>
      <dgm:t>
        <a:bodyPr/>
        <a:lstStyle/>
        <a:p>
          <a:endParaRPr lang="ru-RU" sz="1800"/>
        </a:p>
      </dgm:t>
    </dgm:pt>
    <dgm:pt modelId="{F4F9A228-3D04-4AF8-A51C-9C95CB36008E}">
      <dgm:prSet phldrT="[Текст]" custT="1"/>
      <dgm:spPr/>
      <dgm:t>
        <a:bodyPr/>
        <a:lstStyle/>
        <a:p>
          <a:endParaRPr lang="ru-RU" sz="1800" dirty="0"/>
        </a:p>
      </dgm:t>
    </dgm:pt>
    <dgm:pt modelId="{516845A1-3B64-476E-B86E-A389B3B2E145}" type="parTrans" cxnId="{5C396B3E-354F-4072-A47C-9B44A18B7F46}">
      <dgm:prSet/>
      <dgm:spPr/>
      <dgm:t>
        <a:bodyPr/>
        <a:lstStyle/>
        <a:p>
          <a:endParaRPr lang="ru-RU" sz="1800"/>
        </a:p>
      </dgm:t>
    </dgm:pt>
    <dgm:pt modelId="{6CBEB7F9-A220-4130-A69B-C7DDB5C6F0D9}" type="sibTrans" cxnId="{5C396B3E-354F-4072-A47C-9B44A18B7F46}">
      <dgm:prSet/>
      <dgm:spPr/>
      <dgm:t>
        <a:bodyPr/>
        <a:lstStyle/>
        <a:p>
          <a:endParaRPr lang="ru-RU" sz="1800"/>
        </a:p>
      </dgm:t>
    </dgm:pt>
    <dgm:pt modelId="{EB2ACF70-F259-4E2A-B5EE-C6B740869897}">
      <dgm:prSet custT="1"/>
      <dgm:spPr/>
      <dgm:t>
        <a:bodyPr/>
        <a:lstStyle/>
        <a:p>
          <a:r>
            <a:rPr lang="uk-UA" sz="1700" dirty="0" smtClean="0"/>
            <a:t>З листопада 2014 року розпочав працювати гурток раннього творчого розвитку «Зернятко», у якому виховується 17 дошкільнят нашого міста</a:t>
          </a:r>
          <a:endParaRPr lang="ru-RU" sz="1700" dirty="0"/>
        </a:p>
      </dgm:t>
    </dgm:pt>
    <dgm:pt modelId="{2BCBF796-CE98-43CD-9570-CE42093AEC10}" type="parTrans" cxnId="{BE1CB0AC-D95D-4DBE-BFBD-4E5CC975486F}">
      <dgm:prSet/>
      <dgm:spPr/>
      <dgm:t>
        <a:bodyPr/>
        <a:lstStyle/>
        <a:p>
          <a:endParaRPr lang="ru-RU" sz="1800"/>
        </a:p>
      </dgm:t>
    </dgm:pt>
    <dgm:pt modelId="{5B31239B-839E-46D5-A2A0-D909027A8FD9}" type="sibTrans" cxnId="{BE1CB0AC-D95D-4DBE-BFBD-4E5CC975486F}">
      <dgm:prSet/>
      <dgm:spPr/>
      <dgm:t>
        <a:bodyPr/>
        <a:lstStyle/>
        <a:p>
          <a:endParaRPr lang="ru-RU" sz="1800"/>
        </a:p>
      </dgm:t>
    </dgm:pt>
    <dgm:pt modelId="{9A48ED0F-5541-4A0D-B9E4-2C4E3B2EF448}" type="pres">
      <dgm:prSet presAssocID="{E61BB8E7-DB22-48D1-9366-F4187038529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76D92B-1337-4A21-AF34-841586B4B4D6}" type="pres">
      <dgm:prSet presAssocID="{06895DF0-1E59-4B8B-AACD-CD1F6E62C4B1}" presName="composite" presStyleCnt="0"/>
      <dgm:spPr/>
    </dgm:pt>
    <dgm:pt modelId="{981221FC-4F01-4336-B760-7304086171A0}" type="pres">
      <dgm:prSet presAssocID="{06895DF0-1E59-4B8B-AACD-CD1F6E62C4B1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BDD7FA-947B-47FE-BB7D-413D5CACBF7B}" type="pres">
      <dgm:prSet presAssocID="{06895DF0-1E59-4B8B-AACD-CD1F6E62C4B1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D54FA2-FE23-4B1F-8C53-4B1512CCDB50}" type="pres">
      <dgm:prSet presAssocID="{818D31A1-BFF3-4C17-82B2-77F9184344AB}" presName="sp" presStyleCnt="0"/>
      <dgm:spPr/>
    </dgm:pt>
    <dgm:pt modelId="{FE7E52C1-D0AD-42FC-A5C3-EA253811FAA2}" type="pres">
      <dgm:prSet presAssocID="{F5757A46-2903-4826-8210-2AA573F75E00}" presName="composite" presStyleCnt="0"/>
      <dgm:spPr/>
    </dgm:pt>
    <dgm:pt modelId="{8D811C94-0322-41B0-9118-8A2D0A2195D2}" type="pres">
      <dgm:prSet presAssocID="{F5757A46-2903-4826-8210-2AA573F75E00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C80C56-48CF-49DA-BADB-B669F1A2176A}" type="pres">
      <dgm:prSet presAssocID="{F5757A46-2903-4826-8210-2AA573F75E00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DF5DC0-DCE1-4C03-A067-E8DB1BBD419E}" type="pres">
      <dgm:prSet presAssocID="{7CCD4DCF-589F-42AD-B120-4FE6C5889C4F}" presName="sp" presStyleCnt="0"/>
      <dgm:spPr/>
    </dgm:pt>
    <dgm:pt modelId="{0728B80E-83AD-430F-A649-FE339CCF2DEC}" type="pres">
      <dgm:prSet presAssocID="{A049019B-2479-4B0C-A7AD-930A567CBCFF}" presName="composite" presStyleCnt="0"/>
      <dgm:spPr/>
    </dgm:pt>
    <dgm:pt modelId="{9665CB6D-764F-4D52-AC2B-204F8009240E}" type="pres">
      <dgm:prSet presAssocID="{A049019B-2479-4B0C-A7AD-930A567CBCFF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E5DE30-A84C-4126-AD31-FC37B26DE800}" type="pres">
      <dgm:prSet presAssocID="{A049019B-2479-4B0C-A7AD-930A567CBCFF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BF2F54-9FC3-40DC-B236-84166D1D511B}" type="pres">
      <dgm:prSet presAssocID="{581A84D0-563B-4C06-BF4A-7D03D7D7512D}" presName="sp" presStyleCnt="0"/>
      <dgm:spPr/>
    </dgm:pt>
    <dgm:pt modelId="{52E527B2-4C95-4FA5-BAFD-98FE80E4892A}" type="pres">
      <dgm:prSet presAssocID="{F4F9A228-3D04-4AF8-A51C-9C95CB36008E}" presName="composite" presStyleCnt="0"/>
      <dgm:spPr/>
    </dgm:pt>
    <dgm:pt modelId="{46B91A75-B38F-419A-B47C-10E3FB1239E1}" type="pres">
      <dgm:prSet presAssocID="{F4F9A228-3D04-4AF8-A51C-9C95CB36008E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6D1459-3095-4FAE-9B7B-23B70A723353}" type="pres">
      <dgm:prSet presAssocID="{F4F9A228-3D04-4AF8-A51C-9C95CB36008E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609735E-DDAD-4DA2-9D22-492A6D9CF577}" type="presOf" srcId="{06895DF0-1E59-4B8B-AACD-CD1F6E62C4B1}" destId="{981221FC-4F01-4336-B760-7304086171A0}" srcOrd="0" destOrd="0" presId="urn:microsoft.com/office/officeart/2005/8/layout/chevron2"/>
    <dgm:cxn modelId="{2BF1B6AE-354F-454A-952F-69524F916E3B}" type="presOf" srcId="{668B5D72-94F0-4926-B12D-36694871FBA6}" destId="{91E5DE30-A84C-4126-AD31-FC37B26DE800}" srcOrd="0" destOrd="0" presId="urn:microsoft.com/office/officeart/2005/8/layout/chevron2"/>
    <dgm:cxn modelId="{B411B8BE-B9B2-4A99-BE96-A660168912A4}" type="presOf" srcId="{EB2ACF70-F259-4E2A-B5EE-C6B740869897}" destId="{046D1459-3095-4FAE-9B7B-23B70A723353}" srcOrd="0" destOrd="0" presId="urn:microsoft.com/office/officeart/2005/8/layout/chevron2"/>
    <dgm:cxn modelId="{C737DB7C-170E-4E4E-89DE-82CD0322BEFE}" srcId="{A049019B-2479-4B0C-A7AD-930A567CBCFF}" destId="{668B5D72-94F0-4926-B12D-36694871FBA6}" srcOrd="0" destOrd="0" parTransId="{C60127B2-1BE6-4B92-A370-B11D81076B5A}" sibTransId="{D225E0DE-3F85-47CE-862C-E73D441D31DF}"/>
    <dgm:cxn modelId="{DF6AE2C3-043E-4679-9F54-3666505C134A}" srcId="{E61BB8E7-DB22-48D1-9366-F4187038529D}" destId="{F5757A46-2903-4826-8210-2AA573F75E00}" srcOrd="1" destOrd="0" parTransId="{96080C4F-ECA0-4068-91D6-7172D8E88664}" sibTransId="{7CCD4DCF-589F-42AD-B120-4FE6C5889C4F}"/>
    <dgm:cxn modelId="{F610DEAF-7814-4217-9D17-7670AF54495D}" type="presOf" srcId="{F4F9A228-3D04-4AF8-A51C-9C95CB36008E}" destId="{46B91A75-B38F-419A-B47C-10E3FB1239E1}" srcOrd="0" destOrd="0" presId="urn:microsoft.com/office/officeart/2005/8/layout/chevron2"/>
    <dgm:cxn modelId="{5C396B3E-354F-4072-A47C-9B44A18B7F46}" srcId="{E61BB8E7-DB22-48D1-9366-F4187038529D}" destId="{F4F9A228-3D04-4AF8-A51C-9C95CB36008E}" srcOrd="3" destOrd="0" parTransId="{516845A1-3B64-476E-B86E-A389B3B2E145}" sibTransId="{6CBEB7F9-A220-4130-A69B-C7DDB5C6F0D9}"/>
    <dgm:cxn modelId="{BE1CB0AC-D95D-4DBE-BFBD-4E5CC975486F}" srcId="{F4F9A228-3D04-4AF8-A51C-9C95CB36008E}" destId="{EB2ACF70-F259-4E2A-B5EE-C6B740869897}" srcOrd="0" destOrd="0" parTransId="{2BCBF796-CE98-43CD-9570-CE42093AEC10}" sibTransId="{5B31239B-839E-46D5-A2A0-D909027A8FD9}"/>
    <dgm:cxn modelId="{57F7B57D-1123-4AD4-ACEA-F1E116F6968C}" type="presOf" srcId="{A049019B-2479-4B0C-A7AD-930A567CBCFF}" destId="{9665CB6D-764F-4D52-AC2B-204F8009240E}" srcOrd="0" destOrd="0" presId="urn:microsoft.com/office/officeart/2005/8/layout/chevron2"/>
    <dgm:cxn modelId="{A0A5D42D-358B-4D2A-B65D-E0B100B8C61F}" srcId="{E61BB8E7-DB22-48D1-9366-F4187038529D}" destId="{06895DF0-1E59-4B8B-AACD-CD1F6E62C4B1}" srcOrd="0" destOrd="0" parTransId="{59F26CF9-5E4C-4161-A74E-B06357BCB3E6}" sibTransId="{818D31A1-BFF3-4C17-82B2-77F9184344AB}"/>
    <dgm:cxn modelId="{8A332FCE-5989-43BF-92E6-566CE8CF28F5}" type="presOf" srcId="{49D3AF0B-B79A-4D28-9CB9-50554FFD500F}" destId="{0BBDD7FA-947B-47FE-BB7D-413D5CACBF7B}" srcOrd="0" destOrd="0" presId="urn:microsoft.com/office/officeart/2005/8/layout/chevron2"/>
    <dgm:cxn modelId="{B0583BA5-1C77-455B-A4AF-AB74D6CC6FA5}" type="presOf" srcId="{ED725196-3AF7-4C93-87B8-5DF25B917C17}" destId="{AAC80C56-48CF-49DA-BADB-B669F1A2176A}" srcOrd="0" destOrd="0" presId="urn:microsoft.com/office/officeart/2005/8/layout/chevron2"/>
    <dgm:cxn modelId="{045975C1-C172-4A52-87ED-FBECE4C58E5D}" srcId="{F5757A46-2903-4826-8210-2AA573F75E00}" destId="{ED725196-3AF7-4C93-87B8-5DF25B917C17}" srcOrd="0" destOrd="0" parTransId="{A0575C0B-622F-4EB6-8396-86ECE3F801AD}" sibTransId="{3AF44D4D-3B60-497D-A6C4-BB6A7BEC65BF}"/>
    <dgm:cxn modelId="{515CA359-BBB9-4240-8B2C-F9E82A9A1445}" srcId="{06895DF0-1E59-4B8B-AACD-CD1F6E62C4B1}" destId="{49D3AF0B-B79A-4D28-9CB9-50554FFD500F}" srcOrd="0" destOrd="0" parTransId="{F8F0D04E-28D7-4BF4-A0CC-FA33FBF4DB3B}" sibTransId="{A1B1AE44-5767-4D94-B222-B1E77F76F90C}"/>
    <dgm:cxn modelId="{2E2EEBE1-4F23-4220-9E3E-85D896D6A481}" srcId="{E61BB8E7-DB22-48D1-9366-F4187038529D}" destId="{A049019B-2479-4B0C-A7AD-930A567CBCFF}" srcOrd="2" destOrd="0" parTransId="{5D3B10E7-FBEA-44BB-891C-37B9D172E9B6}" sibTransId="{581A84D0-563B-4C06-BF4A-7D03D7D7512D}"/>
    <dgm:cxn modelId="{C937A795-A896-4A87-8037-CBE5AB8ECAE4}" type="presOf" srcId="{E61BB8E7-DB22-48D1-9366-F4187038529D}" destId="{9A48ED0F-5541-4A0D-B9E4-2C4E3B2EF448}" srcOrd="0" destOrd="0" presId="urn:microsoft.com/office/officeart/2005/8/layout/chevron2"/>
    <dgm:cxn modelId="{6A12F125-062E-41B5-8C80-15B67FC9701F}" type="presOf" srcId="{F5757A46-2903-4826-8210-2AA573F75E00}" destId="{8D811C94-0322-41B0-9118-8A2D0A2195D2}" srcOrd="0" destOrd="0" presId="urn:microsoft.com/office/officeart/2005/8/layout/chevron2"/>
    <dgm:cxn modelId="{487E0E5F-48B3-4A91-AF65-BF7CE32BCC2B}" type="presParOf" srcId="{9A48ED0F-5541-4A0D-B9E4-2C4E3B2EF448}" destId="{7876D92B-1337-4A21-AF34-841586B4B4D6}" srcOrd="0" destOrd="0" presId="urn:microsoft.com/office/officeart/2005/8/layout/chevron2"/>
    <dgm:cxn modelId="{5307F3E1-3ED3-4473-A1CF-DB3CFE3B64AD}" type="presParOf" srcId="{7876D92B-1337-4A21-AF34-841586B4B4D6}" destId="{981221FC-4F01-4336-B760-7304086171A0}" srcOrd="0" destOrd="0" presId="urn:microsoft.com/office/officeart/2005/8/layout/chevron2"/>
    <dgm:cxn modelId="{26DA06B5-296A-441A-A50E-6464045A1AFD}" type="presParOf" srcId="{7876D92B-1337-4A21-AF34-841586B4B4D6}" destId="{0BBDD7FA-947B-47FE-BB7D-413D5CACBF7B}" srcOrd="1" destOrd="0" presId="urn:microsoft.com/office/officeart/2005/8/layout/chevron2"/>
    <dgm:cxn modelId="{2BF1276A-B023-456F-B1B6-73A73F9BA8E8}" type="presParOf" srcId="{9A48ED0F-5541-4A0D-B9E4-2C4E3B2EF448}" destId="{E1D54FA2-FE23-4B1F-8C53-4B1512CCDB50}" srcOrd="1" destOrd="0" presId="urn:microsoft.com/office/officeart/2005/8/layout/chevron2"/>
    <dgm:cxn modelId="{CD1E5DD1-7162-41EA-B031-4EBD4B2265BB}" type="presParOf" srcId="{9A48ED0F-5541-4A0D-B9E4-2C4E3B2EF448}" destId="{FE7E52C1-D0AD-42FC-A5C3-EA253811FAA2}" srcOrd="2" destOrd="0" presId="urn:microsoft.com/office/officeart/2005/8/layout/chevron2"/>
    <dgm:cxn modelId="{73CCD061-7869-4565-BF4E-0B873E35D15D}" type="presParOf" srcId="{FE7E52C1-D0AD-42FC-A5C3-EA253811FAA2}" destId="{8D811C94-0322-41B0-9118-8A2D0A2195D2}" srcOrd="0" destOrd="0" presId="urn:microsoft.com/office/officeart/2005/8/layout/chevron2"/>
    <dgm:cxn modelId="{F04E0A4F-F602-4FFD-861C-CFDE7EC3B359}" type="presParOf" srcId="{FE7E52C1-D0AD-42FC-A5C3-EA253811FAA2}" destId="{AAC80C56-48CF-49DA-BADB-B669F1A2176A}" srcOrd="1" destOrd="0" presId="urn:microsoft.com/office/officeart/2005/8/layout/chevron2"/>
    <dgm:cxn modelId="{E836336C-AB64-4798-9B29-0E133A1993B0}" type="presParOf" srcId="{9A48ED0F-5541-4A0D-B9E4-2C4E3B2EF448}" destId="{5FDF5DC0-DCE1-4C03-A067-E8DB1BBD419E}" srcOrd="3" destOrd="0" presId="urn:microsoft.com/office/officeart/2005/8/layout/chevron2"/>
    <dgm:cxn modelId="{14069101-381C-4C51-9843-C86CAC48E6B5}" type="presParOf" srcId="{9A48ED0F-5541-4A0D-B9E4-2C4E3B2EF448}" destId="{0728B80E-83AD-430F-A649-FE339CCF2DEC}" srcOrd="4" destOrd="0" presId="urn:microsoft.com/office/officeart/2005/8/layout/chevron2"/>
    <dgm:cxn modelId="{FE97DD33-9612-4477-B7C6-E9AD3421B5EA}" type="presParOf" srcId="{0728B80E-83AD-430F-A649-FE339CCF2DEC}" destId="{9665CB6D-764F-4D52-AC2B-204F8009240E}" srcOrd="0" destOrd="0" presId="urn:microsoft.com/office/officeart/2005/8/layout/chevron2"/>
    <dgm:cxn modelId="{0A176EE4-2213-4432-921F-23D45FCFC753}" type="presParOf" srcId="{0728B80E-83AD-430F-A649-FE339CCF2DEC}" destId="{91E5DE30-A84C-4126-AD31-FC37B26DE800}" srcOrd="1" destOrd="0" presId="urn:microsoft.com/office/officeart/2005/8/layout/chevron2"/>
    <dgm:cxn modelId="{743FFE35-11BE-4D2D-960A-02D46C33BD5A}" type="presParOf" srcId="{9A48ED0F-5541-4A0D-B9E4-2C4E3B2EF448}" destId="{5EBF2F54-9FC3-40DC-B236-84166D1D511B}" srcOrd="5" destOrd="0" presId="urn:microsoft.com/office/officeart/2005/8/layout/chevron2"/>
    <dgm:cxn modelId="{FCFE3541-2F8C-44C5-B160-7A2C8D8DEE50}" type="presParOf" srcId="{9A48ED0F-5541-4A0D-B9E4-2C4E3B2EF448}" destId="{52E527B2-4C95-4FA5-BAFD-98FE80E4892A}" srcOrd="6" destOrd="0" presId="urn:microsoft.com/office/officeart/2005/8/layout/chevron2"/>
    <dgm:cxn modelId="{B4E36CCB-ADFC-4C88-95E0-864468285AF3}" type="presParOf" srcId="{52E527B2-4C95-4FA5-BAFD-98FE80E4892A}" destId="{46B91A75-B38F-419A-B47C-10E3FB1239E1}" srcOrd="0" destOrd="0" presId="urn:microsoft.com/office/officeart/2005/8/layout/chevron2"/>
    <dgm:cxn modelId="{FF6540F9-5A8A-430A-B9A2-A221E55745DA}" type="presParOf" srcId="{52E527B2-4C95-4FA5-BAFD-98FE80E4892A}" destId="{046D1459-3095-4FAE-9B7B-23B70A72335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73F71B7-AE0A-42D9-A234-FE34880ECAA1}" type="doc">
      <dgm:prSet loTypeId="urn:microsoft.com/office/officeart/2005/8/layout/vList4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94950D70-DED4-4BF6-8189-517688861487}">
      <dgm:prSet phldrT="[Текст]" custT="1"/>
      <dgm:spPr/>
      <dgm:t>
        <a:bodyPr/>
        <a:lstStyle/>
        <a:p>
          <a:r>
            <a:rPr lang="uk-UA" sz="1800" dirty="0" smtClean="0"/>
            <a:t>У листопаді 2014 року освітяни міста ділилися досвідом з педагогами області під час обласної науково-практичної конференції «Обдарована молодь - успішна держава»</a:t>
          </a:r>
          <a:endParaRPr lang="ru-RU" sz="1800" dirty="0"/>
        </a:p>
      </dgm:t>
    </dgm:pt>
    <dgm:pt modelId="{C00C488B-D3DF-42B8-AE06-CF24251BD29C}" type="parTrans" cxnId="{F83DD072-F3E4-4623-84F7-7B7F426CDE53}">
      <dgm:prSet/>
      <dgm:spPr/>
      <dgm:t>
        <a:bodyPr/>
        <a:lstStyle/>
        <a:p>
          <a:endParaRPr lang="ru-RU"/>
        </a:p>
      </dgm:t>
    </dgm:pt>
    <dgm:pt modelId="{5C213CF2-07CC-4F3E-8382-22B0E44736F0}" type="sibTrans" cxnId="{F83DD072-F3E4-4623-84F7-7B7F426CDE53}">
      <dgm:prSet/>
      <dgm:spPr/>
      <dgm:t>
        <a:bodyPr/>
        <a:lstStyle/>
        <a:p>
          <a:endParaRPr lang="ru-RU"/>
        </a:p>
      </dgm:t>
    </dgm:pt>
    <dgm:pt modelId="{89DD4C43-668C-4943-A06D-20A74B7D78A1}">
      <dgm:prSet phldrT="[Текст]" custT="1"/>
      <dgm:spPr/>
      <dgm:t>
        <a:bodyPr/>
        <a:lstStyle/>
        <a:p>
          <a:r>
            <a:rPr lang="uk-UA" sz="1700" dirty="0" smtClean="0"/>
            <a:t>Педагоги міста здобули перемогу в обласному етапі Всеукраїнського конкурсу «Учитель року» у номінаціях: українська мова, хімія, образотворче мистецтво , правознавство</a:t>
          </a:r>
          <a:endParaRPr lang="ru-RU" sz="1700" dirty="0"/>
        </a:p>
      </dgm:t>
    </dgm:pt>
    <dgm:pt modelId="{3D916F08-5CAF-4215-A2B4-638FA75B37F1}" type="parTrans" cxnId="{F038A177-6F56-4812-BAE2-C2FC6A3208EB}">
      <dgm:prSet/>
      <dgm:spPr/>
      <dgm:t>
        <a:bodyPr/>
        <a:lstStyle/>
        <a:p>
          <a:endParaRPr lang="ru-RU"/>
        </a:p>
      </dgm:t>
    </dgm:pt>
    <dgm:pt modelId="{833C7DA6-1CF8-42ED-B704-3699176F66EF}" type="sibTrans" cxnId="{F038A177-6F56-4812-BAE2-C2FC6A3208EB}">
      <dgm:prSet/>
      <dgm:spPr/>
      <dgm:t>
        <a:bodyPr/>
        <a:lstStyle/>
        <a:p>
          <a:endParaRPr lang="ru-RU"/>
        </a:p>
      </dgm:t>
    </dgm:pt>
    <dgm:pt modelId="{F7F4F574-0E8D-492E-97E6-A5B15B473FD5}">
      <dgm:prSet phldrT="[Текст]" custT="1"/>
      <dgm:spPr/>
      <dgm:t>
        <a:bodyPr/>
        <a:lstStyle/>
        <a:p>
          <a:r>
            <a:rPr lang="uk-UA" sz="1800" dirty="0" smtClean="0"/>
            <a:t>Досвід учителя початкових класів ЗОШ № 6 Ткаль С.М. занесений до картотеки передового педагогічного досвіду Сумського обласного інституту післядипломної педагогічної освіти</a:t>
          </a:r>
          <a:endParaRPr lang="ru-RU" sz="1800" dirty="0"/>
        </a:p>
      </dgm:t>
    </dgm:pt>
    <dgm:pt modelId="{8C01A7E6-53BC-4107-9C52-815CA7615004}" type="parTrans" cxnId="{E07FAB47-E9AF-4CE8-87EF-37ABEC87ADA6}">
      <dgm:prSet/>
      <dgm:spPr/>
      <dgm:t>
        <a:bodyPr/>
        <a:lstStyle/>
        <a:p>
          <a:endParaRPr lang="ru-RU"/>
        </a:p>
      </dgm:t>
    </dgm:pt>
    <dgm:pt modelId="{911CCF5D-E885-411E-90F6-CD71C04647C9}" type="sibTrans" cxnId="{E07FAB47-E9AF-4CE8-87EF-37ABEC87ADA6}">
      <dgm:prSet/>
      <dgm:spPr/>
      <dgm:t>
        <a:bodyPr/>
        <a:lstStyle/>
        <a:p>
          <a:endParaRPr lang="ru-RU"/>
        </a:p>
      </dgm:t>
    </dgm:pt>
    <dgm:pt modelId="{A1C579B6-4C8C-4059-95E4-D84B70F5163B}">
      <dgm:prSet phldrT="[Текст]" custT="1"/>
      <dgm:spPr/>
      <dgm:t>
        <a:bodyPr/>
        <a:lstStyle/>
        <a:p>
          <a:r>
            <a:rPr lang="uk-UA" sz="1800" dirty="0" smtClean="0"/>
            <a:t>Педагогічний колектив ЗОШ І-ІІІ ст. № 3  посів ІІІ місце в обласному етапі Всеукраїнського конкурсу на кращу модель закладу «Школа – дружня до дитини»</a:t>
          </a:r>
          <a:endParaRPr lang="ru-RU" sz="1800" dirty="0"/>
        </a:p>
      </dgm:t>
    </dgm:pt>
    <dgm:pt modelId="{08C995AB-A85E-48E4-BB01-637B29EE6A9F}" type="parTrans" cxnId="{186E92E1-90F7-42FE-B99E-957B8B90D328}">
      <dgm:prSet/>
      <dgm:spPr/>
      <dgm:t>
        <a:bodyPr/>
        <a:lstStyle/>
        <a:p>
          <a:endParaRPr lang="ru-RU"/>
        </a:p>
      </dgm:t>
    </dgm:pt>
    <dgm:pt modelId="{BC12753E-EB09-4544-AD49-EE2EBCCD7493}" type="sibTrans" cxnId="{186E92E1-90F7-42FE-B99E-957B8B90D328}">
      <dgm:prSet/>
      <dgm:spPr/>
      <dgm:t>
        <a:bodyPr/>
        <a:lstStyle/>
        <a:p>
          <a:endParaRPr lang="ru-RU"/>
        </a:p>
      </dgm:t>
    </dgm:pt>
    <dgm:pt modelId="{BB00011F-D7D0-47E7-9874-B46D405D3AF0}" type="pres">
      <dgm:prSet presAssocID="{E73F71B7-AE0A-42D9-A234-FE34880ECAA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7BAF96C-3CBB-4144-AF05-A5ED5928BD6D}" type="pres">
      <dgm:prSet presAssocID="{89DD4C43-668C-4943-A06D-20A74B7D78A1}" presName="comp" presStyleCnt="0"/>
      <dgm:spPr/>
      <dgm:t>
        <a:bodyPr/>
        <a:lstStyle/>
        <a:p>
          <a:endParaRPr lang="ru-RU"/>
        </a:p>
      </dgm:t>
    </dgm:pt>
    <dgm:pt modelId="{86C47442-AFD2-4964-8961-371BC4AC2CC5}" type="pres">
      <dgm:prSet presAssocID="{89DD4C43-668C-4943-A06D-20A74B7D78A1}" presName="box" presStyleLbl="node1" presStyleIdx="0" presStyleCnt="4"/>
      <dgm:spPr/>
      <dgm:t>
        <a:bodyPr/>
        <a:lstStyle/>
        <a:p>
          <a:endParaRPr lang="ru-RU"/>
        </a:p>
      </dgm:t>
    </dgm:pt>
    <dgm:pt modelId="{0EBB3EC5-DBBF-4BEA-8259-42AEF36527D9}" type="pres">
      <dgm:prSet presAssocID="{89DD4C43-668C-4943-A06D-20A74B7D78A1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BB27330-795A-4557-B266-3BC17624BA54}" type="pres">
      <dgm:prSet presAssocID="{89DD4C43-668C-4943-A06D-20A74B7D78A1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8B7CBE-E4A7-460F-BE8F-3FC0FDD5BED1}" type="pres">
      <dgm:prSet presAssocID="{833C7DA6-1CF8-42ED-B704-3699176F66EF}" presName="spacer" presStyleCnt="0"/>
      <dgm:spPr/>
      <dgm:t>
        <a:bodyPr/>
        <a:lstStyle/>
        <a:p>
          <a:endParaRPr lang="ru-RU"/>
        </a:p>
      </dgm:t>
    </dgm:pt>
    <dgm:pt modelId="{1AD2187F-EFBB-452A-9E39-027638A0A6A3}" type="pres">
      <dgm:prSet presAssocID="{F7F4F574-0E8D-492E-97E6-A5B15B473FD5}" presName="comp" presStyleCnt="0"/>
      <dgm:spPr/>
      <dgm:t>
        <a:bodyPr/>
        <a:lstStyle/>
        <a:p>
          <a:endParaRPr lang="ru-RU"/>
        </a:p>
      </dgm:t>
    </dgm:pt>
    <dgm:pt modelId="{C760C32F-26FC-4D35-9C20-E63A31C19A84}" type="pres">
      <dgm:prSet presAssocID="{F7F4F574-0E8D-492E-97E6-A5B15B473FD5}" presName="box" presStyleLbl="node1" presStyleIdx="1" presStyleCnt="4"/>
      <dgm:spPr/>
      <dgm:t>
        <a:bodyPr/>
        <a:lstStyle/>
        <a:p>
          <a:endParaRPr lang="ru-RU"/>
        </a:p>
      </dgm:t>
    </dgm:pt>
    <dgm:pt modelId="{4BE998F4-5289-4E97-A7B2-790FC0B8FE47}" type="pres">
      <dgm:prSet presAssocID="{F7F4F574-0E8D-492E-97E6-A5B15B473FD5}" presName="img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DC6A46F-26E4-428E-BF9E-8B21855F9357}" type="pres">
      <dgm:prSet presAssocID="{F7F4F574-0E8D-492E-97E6-A5B15B473FD5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D7FF48-7822-41F5-B490-49C192816376}" type="pres">
      <dgm:prSet presAssocID="{911CCF5D-E885-411E-90F6-CD71C04647C9}" presName="spacer" presStyleCnt="0"/>
      <dgm:spPr/>
      <dgm:t>
        <a:bodyPr/>
        <a:lstStyle/>
        <a:p>
          <a:endParaRPr lang="ru-RU"/>
        </a:p>
      </dgm:t>
    </dgm:pt>
    <dgm:pt modelId="{967ADD44-1B12-4C0D-9FBC-DD5F88E67C02}" type="pres">
      <dgm:prSet presAssocID="{A1C579B6-4C8C-4059-95E4-D84B70F5163B}" presName="comp" presStyleCnt="0"/>
      <dgm:spPr/>
      <dgm:t>
        <a:bodyPr/>
        <a:lstStyle/>
        <a:p>
          <a:endParaRPr lang="ru-RU"/>
        </a:p>
      </dgm:t>
    </dgm:pt>
    <dgm:pt modelId="{35A9081F-3F01-48A2-9838-8856AF9BD91D}" type="pres">
      <dgm:prSet presAssocID="{A1C579B6-4C8C-4059-95E4-D84B70F5163B}" presName="box" presStyleLbl="node1" presStyleIdx="2" presStyleCnt="4"/>
      <dgm:spPr/>
      <dgm:t>
        <a:bodyPr/>
        <a:lstStyle/>
        <a:p>
          <a:endParaRPr lang="ru-RU"/>
        </a:p>
      </dgm:t>
    </dgm:pt>
    <dgm:pt modelId="{4D04E4C0-DE3F-4B6F-9C8A-0CA8C19D586C}" type="pres">
      <dgm:prSet presAssocID="{A1C579B6-4C8C-4059-95E4-D84B70F5163B}" presName="img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AD3ADCB-1588-440F-8164-7C87F11C61B7}" type="pres">
      <dgm:prSet presAssocID="{A1C579B6-4C8C-4059-95E4-D84B70F5163B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513A32-9820-452E-AB30-20AD4B947199}" type="pres">
      <dgm:prSet presAssocID="{BC12753E-EB09-4544-AD49-EE2EBCCD7493}" presName="spacer" presStyleCnt="0"/>
      <dgm:spPr/>
      <dgm:t>
        <a:bodyPr/>
        <a:lstStyle/>
        <a:p>
          <a:endParaRPr lang="ru-RU"/>
        </a:p>
      </dgm:t>
    </dgm:pt>
    <dgm:pt modelId="{E9AF4A11-7698-4095-99B3-3BE0DFAC47D9}" type="pres">
      <dgm:prSet presAssocID="{94950D70-DED4-4BF6-8189-517688861487}" presName="comp" presStyleCnt="0"/>
      <dgm:spPr/>
      <dgm:t>
        <a:bodyPr/>
        <a:lstStyle/>
        <a:p>
          <a:endParaRPr lang="ru-RU"/>
        </a:p>
      </dgm:t>
    </dgm:pt>
    <dgm:pt modelId="{C4F73F6B-2E2B-453F-A60A-B28F46711398}" type="pres">
      <dgm:prSet presAssocID="{94950D70-DED4-4BF6-8189-517688861487}" presName="box" presStyleLbl="node1" presStyleIdx="3" presStyleCnt="4"/>
      <dgm:spPr/>
      <dgm:t>
        <a:bodyPr/>
        <a:lstStyle/>
        <a:p>
          <a:endParaRPr lang="ru-RU"/>
        </a:p>
      </dgm:t>
    </dgm:pt>
    <dgm:pt modelId="{E0606062-5B92-4315-B9B9-0F26EA548BDD}" type="pres">
      <dgm:prSet presAssocID="{94950D70-DED4-4BF6-8189-517688861487}" presName="img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83A8E64-A718-4FB0-889B-95F4E162A311}" type="pres">
      <dgm:prSet presAssocID="{94950D70-DED4-4BF6-8189-517688861487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83DD072-F3E4-4623-84F7-7B7F426CDE53}" srcId="{E73F71B7-AE0A-42D9-A234-FE34880ECAA1}" destId="{94950D70-DED4-4BF6-8189-517688861487}" srcOrd="3" destOrd="0" parTransId="{C00C488B-D3DF-42B8-AE06-CF24251BD29C}" sibTransId="{5C213CF2-07CC-4F3E-8382-22B0E44736F0}"/>
    <dgm:cxn modelId="{4B140E19-7DCA-4A5F-BDE9-693945C739CB}" type="presOf" srcId="{A1C579B6-4C8C-4059-95E4-D84B70F5163B}" destId="{AAD3ADCB-1588-440F-8164-7C87F11C61B7}" srcOrd="1" destOrd="0" presId="urn:microsoft.com/office/officeart/2005/8/layout/vList4"/>
    <dgm:cxn modelId="{750D99DE-31D3-4023-8A69-D766363AE808}" type="presOf" srcId="{A1C579B6-4C8C-4059-95E4-D84B70F5163B}" destId="{35A9081F-3F01-48A2-9838-8856AF9BD91D}" srcOrd="0" destOrd="0" presId="urn:microsoft.com/office/officeart/2005/8/layout/vList4"/>
    <dgm:cxn modelId="{1E9F1E15-9871-45D0-A687-A960693FFE1C}" type="presOf" srcId="{F7F4F574-0E8D-492E-97E6-A5B15B473FD5}" destId="{EDC6A46F-26E4-428E-BF9E-8B21855F9357}" srcOrd="1" destOrd="0" presId="urn:microsoft.com/office/officeart/2005/8/layout/vList4"/>
    <dgm:cxn modelId="{40C41159-9C5C-40F1-B640-3647A49DD06B}" type="presOf" srcId="{F7F4F574-0E8D-492E-97E6-A5B15B473FD5}" destId="{C760C32F-26FC-4D35-9C20-E63A31C19A84}" srcOrd="0" destOrd="0" presId="urn:microsoft.com/office/officeart/2005/8/layout/vList4"/>
    <dgm:cxn modelId="{CCD19A3A-6AF8-45A3-9D9F-F768F6B35BA3}" type="presOf" srcId="{94950D70-DED4-4BF6-8189-517688861487}" destId="{C4F73F6B-2E2B-453F-A60A-B28F46711398}" srcOrd="0" destOrd="0" presId="urn:microsoft.com/office/officeart/2005/8/layout/vList4"/>
    <dgm:cxn modelId="{F038A177-6F56-4812-BAE2-C2FC6A3208EB}" srcId="{E73F71B7-AE0A-42D9-A234-FE34880ECAA1}" destId="{89DD4C43-668C-4943-A06D-20A74B7D78A1}" srcOrd="0" destOrd="0" parTransId="{3D916F08-5CAF-4215-A2B4-638FA75B37F1}" sibTransId="{833C7DA6-1CF8-42ED-B704-3699176F66EF}"/>
    <dgm:cxn modelId="{E357FE74-B191-439C-BA31-186A563DE92C}" type="presOf" srcId="{89DD4C43-668C-4943-A06D-20A74B7D78A1}" destId="{86C47442-AFD2-4964-8961-371BC4AC2CC5}" srcOrd="0" destOrd="0" presId="urn:microsoft.com/office/officeart/2005/8/layout/vList4"/>
    <dgm:cxn modelId="{E07FAB47-E9AF-4CE8-87EF-37ABEC87ADA6}" srcId="{E73F71B7-AE0A-42D9-A234-FE34880ECAA1}" destId="{F7F4F574-0E8D-492E-97E6-A5B15B473FD5}" srcOrd="1" destOrd="0" parTransId="{8C01A7E6-53BC-4107-9C52-815CA7615004}" sibTransId="{911CCF5D-E885-411E-90F6-CD71C04647C9}"/>
    <dgm:cxn modelId="{28BE3262-6DA6-4784-9203-F5AC0E3E4524}" type="presOf" srcId="{89DD4C43-668C-4943-A06D-20A74B7D78A1}" destId="{EBB27330-795A-4557-B266-3BC17624BA54}" srcOrd="1" destOrd="0" presId="urn:microsoft.com/office/officeart/2005/8/layout/vList4"/>
    <dgm:cxn modelId="{0BB0ECBB-790C-46C4-8693-C6805C7BBE03}" type="presOf" srcId="{E73F71B7-AE0A-42D9-A234-FE34880ECAA1}" destId="{BB00011F-D7D0-47E7-9874-B46D405D3AF0}" srcOrd="0" destOrd="0" presId="urn:microsoft.com/office/officeart/2005/8/layout/vList4"/>
    <dgm:cxn modelId="{F06CB77C-1F73-41FA-BCC3-E2276B80B92A}" type="presOf" srcId="{94950D70-DED4-4BF6-8189-517688861487}" destId="{A83A8E64-A718-4FB0-889B-95F4E162A311}" srcOrd="1" destOrd="0" presId="urn:microsoft.com/office/officeart/2005/8/layout/vList4"/>
    <dgm:cxn modelId="{186E92E1-90F7-42FE-B99E-957B8B90D328}" srcId="{E73F71B7-AE0A-42D9-A234-FE34880ECAA1}" destId="{A1C579B6-4C8C-4059-95E4-D84B70F5163B}" srcOrd="2" destOrd="0" parTransId="{08C995AB-A85E-48E4-BB01-637B29EE6A9F}" sibTransId="{BC12753E-EB09-4544-AD49-EE2EBCCD7493}"/>
    <dgm:cxn modelId="{8CE51FD1-11A7-46AD-8F78-D77E4D8D6AA8}" type="presParOf" srcId="{BB00011F-D7D0-47E7-9874-B46D405D3AF0}" destId="{37BAF96C-3CBB-4144-AF05-A5ED5928BD6D}" srcOrd="0" destOrd="0" presId="urn:microsoft.com/office/officeart/2005/8/layout/vList4"/>
    <dgm:cxn modelId="{372A5007-A678-4E28-AC05-B67E102FFBD3}" type="presParOf" srcId="{37BAF96C-3CBB-4144-AF05-A5ED5928BD6D}" destId="{86C47442-AFD2-4964-8961-371BC4AC2CC5}" srcOrd="0" destOrd="0" presId="urn:microsoft.com/office/officeart/2005/8/layout/vList4"/>
    <dgm:cxn modelId="{6E581727-F724-492B-AAD5-E920F5085F81}" type="presParOf" srcId="{37BAF96C-3CBB-4144-AF05-A5ED5928BD6D}" destId="{0EBB3EC5-DBBF-4BEA-8259-42AEF36527D9}" srcOrd="1" destOrd="0" presId="urn:microsoft.com/office/officeart/2005/8/layout/vList4"/>
    <dgm:cxn modelId="{F65B5CC6-8894-4AE0-B710-3C6AE0E8D7DF}" type="presParOf" srcId="{37BAF96C-3CBB-4144-AF05-A5ED5928BD6D}" destId="{EBB27330-795A-4557-B266-3BC17624BA54}" srcOrd="2" destOrd="0" presId="urn:microsoft.com/office/officeart/2005/8/layout/vList4"/>
    <dgm:cxn modelId="{1D2DC576-0933-4EB9-B0D7-FE8075EACAEE}" type="presParOf" srcId="{BB00011F-D7D0-47E7-9874-B46D405D3AF0}" destId="{098B7CBE-E4A7-460F-BE8F-3FC0FDD5BED1}" srcOrd="1" destOrd="0" presId="urn:microsoft.com/office/officeart/2005/8/layout/vList4"/>
    <dgm:cxn modelId="{A2A43BB5-E047-434E-8F7E-F41236AC6844}" type="presParOf" srcId="{BB00011F-D7D0-47E7-9874-B46D405D3AF0}" destId="{1AD2187F-EFBB-452A-9E39-027638A0A6A3}" srcOrd="2" destOrd="0" presId="urn:microsoft.com/office/officeart/2005/8/layout/vList4"/>
    <dgm:cxn modelId="{8017980D-7BAB-480F-9D49-F5946FCA651E}" type="presParOf" srcId="{1AD2187F-EFBB-452A-9E39-027638A0A6A3}" destId="{C760C32F-26FC-4D35-9C20-E63A31C19A84}" srcOrd="0" destOrd="0" presId="urn:microsoft.com/office/officeart/2005/8/layout/vList4"/>
    <dgm:cxn modelId="{97B0FE6A-F527-485B-8339-D035A8E3EF30}" type="presParOf" srcId="{1AD2187F-EFBB-452A-9E39-027638A0A6A3}" destId="{4BE998F4-5289-4E97-A7B2-790FC0B8FE47}" srcOrd="1" destOrd="0" presId="urn:microsoft.com/office/officeart/2005/8/layout/vList4"/>
    <dgm:cxn modelId="{DD70960F-8602-4A1B-BABA-2C2386DDE91B}" type="presParOf" srcId="{1AD2187F-EFBB-452A-9E39-027638A0A6A3}" destId="{EDC6A46F-26E4-428E-BF9E-8B21855F9357}" srcOrd="2" destOrd="0" presId="urn:microsoft.com/office/officeart/2005/8/layout/vList4"/>
    <dgm:cxn modelId="{52302D38-8C51-4957-AA7B-E29A886C8439}" type="presParOf" srcId="{BB00011F-D7D0-47E7-9874-B46D405D3AF0}" destId="{99D7FF48-7822-41F5-B490-49C192816376}" srcOrd="3" destOrd="0" presId="urn:microsoft.com/office/officeart/2005/8/layout/vList4"/>
    <dgm:cxn modelId="{591884FB-8286-433B-9CFD-ADAD305700E3}" type="presParOf" srcId="{BB00011F-D7D0-47E7-9874-B46D405D3AF0}" destId="{967ADD44-1B12-4C0D-9FBC-DD5F88E67C02}" srcOrd="4" destOrd="0" presId="urn:microsoft.com/office/officeart/2005/8/layout/vList4"/>
    <dgm:cxn modelId="{9D09501C-D3F8-4AED-B5E3-EB1CE79956FF}" type="presParOf" srcId="{967ADD44-1B12-4C0D-9FBC-DD5F88E67C02}" destId="{35A9081F-3F01-48A2-9838-8856AF9BD91D}" srcOrd="0" destOrd="0" presId="urn:microsoft.com/office/officeart/2005/8/layout/vList4"/>
    <dgm:cxn modelId="{B94173CE-DEE8-41B2-8935-137FE25860D4}" type="presParOf" srcId="{967ADD44-1B12-4C0D-9FBC-DD5F88E67C02}" destId="{4D04E4C0-DE3F-4B6F-9C8A-0CA8C19D586C}" srcOrd="1" destOrd="0" presId="urn:microsoft.com/office/officeart/2005/8/layout/vList4"/>
    <dgm:cxn modelId="{DBA3C9B9-6C32-4B09-97C9-FBCC6694DAC0}" type="presParOf" srcId="{967ADD44-1B12-4C0D-9FBC-DD5F88E67C02}" destId="{AAD3ADCB-1588-440F-8164-7C87F11C61B7}" srcOrd="2" destOrd="0" presId="urn:microsoft.com/office/officeart/2005/8/layout/vList4"/>
    <dgm:cxn modelId="{DCF168F8-606A-4B6D-9098-8A3231D8A0EF}" type="presParOf" srcId="{BB00011F-D7D0-47E7-9874-B46D405D3AF0}" destId="{F1513A32-9820-452E-AB30-20AD4B947199}" srcOrd="5" destOrd="0" presId="urn:microsoft.com/office/officeart/2005/8/layout/vList4"/>
    <dgm:cxn modelId="{9BFA533B-F5E0-4B98-876C-0A1FA7B7245B}" type="presParOf" srcId="{BB00011F-D7D0-47E7-9874-B46D405D3AF0}" destId="{E9AF4A11-7698-4095-99B3-3BE0DFAC47D9}" srcOrd="6" destOrd="0" presId="urn:microsoft.com/office/officeart/2005/8/layout/vList4"/>
    <dgm:cxn modelId="{6895883D-A36E-4A64-A7E3-6D297E8A714D}" type="presParOf" srcId="{E9AF4A11-7698-4095-99B3-3BE0DFAC47D9}" destId="{C4F73F6B-2E2B-453F-A60A-B28F46711398}" srcOrd="0" destOrd="0" presId="urn:microsoft.com/office/officeart/2005/8/layout/vList4"/>
    <dgm:cxn modelId="{48E8F559-777F-49E5-A9B7-81DF828E9E9D}" type="presParOf" srcId="{E9AF4A11-7698-4095-99B3-3BE0DFAC47D9}" destId="{E0606062-5B92-4315-B9B9-0F26EA548BDD}" srcOrd="1" destOrd="0" presId="urn:microsoft.com/office/officeart/2005/8/layout/vList4"/>
    <dgm:cxn modelId="{289D87C4-E1B0-40BD-B05B-8E29EDAC9C99}" type="presParOf" srcId="{E9AF4A11-7698-4095-99B3-3BE0DFAC47D9}" destId="{A83A8E64-A718-4FB0-889B-95F4E162A31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B59EC10-DC37-47CB-80D0-62DAB3D8DD4A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FC05A6C-E413-49C3-AB38-1945F0E378E0}">
      <dgm:prSet phldrT="[Текст]" custT="1"/>
      <dgm:spPr/>
      <dgm:t>
        <a:bodyPr/>
        <a:lstStyle/>
        <a:p>
          <a:pPr algn="ctr"/>
          <a:r>
            <a:rPr lang="ru-RU" sz="1500" dirty="0" smtClean="0"/>
            <a:t>18 перемог в </a:t>
          </a:r>
          <a:r>
            <a:rPr lang="ru-RU" sz="1500" dirty="0" err="1" smtClean="0"/>
            <a:t>обласному</a:t>
          </a:r>
          <a:r>
            <a:rPr lang="ru-RU" sz="1500" dirty="0" smtClean="0"/>
            <a:t> </a:t>
          </a:r>
          <a:r>
            <a:rPr lang="ru-RU" sz="1500" dirty="0" err="1" smtClean="0"/>
            <a:t>етапі</a:t>
          </a:r>
          <a:r>
            <a:rPr lang="ru-RU" sz="1500" dirty="0" smtClean="0"/>
            <a:t> </a:t>
          </a:r>
          <a:r>
            <a:rPr lang="ru-RU" sz="1500" dirty="0" err="1" smtClean="0"/>
            <a:t>Всеукраїнських</a:t>
          </a:r>
          <a:r>
            <a:rPr lang="ru-RU" sz="1500" dirty="0" smtClean="0"/>
            <a:t> </a:t>
          </a:r>
          <a:r>
            <a:rPr lang="ru-RU" sz="1500" dirty="0" err="1" smtClean="0"/>
            <a:t>учнівських</a:t>
          </a:r>
          <a:r>
            <a:rPr lang="ru-RU" sz="1500" dirty="0" smtClean="0"/>
            <a:t> </a:t>
          </a:r>
          <a:r>
            <a:rPr lang="ru-RU" sz="1500" dirty="0" err="1" smtClean="0"/>
            <a:t>олімпіад</a:t>
          </a:r>
          <a:r>
            <a:rPr lang="ru-RU" sz="1500" dirty="0" smtClean="0"/>
            <a:t>.</a:t>
          </a:r>
          <a:endParaRPr lang="ru-RU" sz="1500" dirty="0"/>
        </a:p>
      </dgm:t>
    </dgm:pt>
    <dgm:pt modelId="{39267471-DD1F-42C2-80DC-3880D43BE11E}" type="parTrans" cxnId="{E1016C40-F559-49B1-87C0-F7BB071DCFA6}">
      <dgm:prSet/>
      <dgm:spPr/>
      <dgm:t>
        <a:bodyPr/>
        <a:lstStyle/>
        <a:p>
          <a:endParaRPr lang="ru-RU" sz="1500"/>
        </a:p>
      </dgm:t>
    </dgm:pt>
    <dgm:pt modelId="{4B991767-72FD-40FA-A8D5-9D04AE2C8713}" type="sibTrans" cxnId="{E1016C40-F559-49B1-87C0-F7BB071DCFA6}">
      <dgm:prSet/>
      <dgm:spPr/>
      <dgm:t>
        <a:bodyPr/>
        <a:lstStyle/>
        <a:p>
          <a:endParaRPr lang="ru-RU" sz="1500"/>
        </a:p>
      </dgm:t>
    </dgm:pt>
    <dgm:pt modelId="{747B5550-05F1-4926-A1FC-F356F955CE91}">
      <dgm:prSet phldrT="[Текст]" custT="1"/>
      <dgm:spPr/>
      <dgm:t>
        <a:bodyPr/>
        <a:lstStyle/>
        <a:p>
          <a:pPr algn="ctr"/>
          <a:r>
            <a:rPr lang="uk-UA" sz="1500" dirty="0" smtClean="0"/>
            <a:t>Учениця СШ №7 Наталія Бережна зайняла ІІІ місце в </a:t>
          </a:r>
          <a:r>
            <a:rPr lang="en-US" sz="1500" dirty="0" smtClean="0"/>
            <a:t>IV</a:t>
          </a:r>
          <a:r>
            <a:rPr lang="uk-UA" sz="1500" dirty="0" smtClean="0"/>
            <a:t>-му етапі олімпіади з української мови та літератури.</a:t>
          </a:r>
          <a:endParaRPr lang="ru-RU" sz="1500" dirty="0"/>
        </a:p>
      </dgm:t>
    </dgm:pt>
    <dgm:pt modelId="{2B91E5D4-8074-4EA9-A448-D2736A8645A4}" type="parTrans" cxnId="{81B87ADE-CE80-4AB6-B6E4-E1A1DC6BD212}">
      <dgm:prSet/>
      <dgm:spPr/>
      <dgm:t>
        <a:bodyPr/>
        <a:lstStyle/>
        <a:p>
          <a:endParaRPr lang="ru-RU" sz="1500"/>
        </a:p>
      </dgm:t>
    </dgm:pt>
    <dgm:pt modelId="{E4170A0F-5457-4A88-B83B-71713B4F308F}" type="sibTrans" cxnId="{81B87ADE-CE80-4AB6-B6E4-E1A1DC6BD212}">
      <dgm:prSet/>
      <dgm:spPr/>
      <dgm:t>
        <a:bodyPr/>
        <a:lstStyle/>
        <a:p>
          <a:endParaRPr lang="ru-RU" sz="1500"/>
        </a:p>
      </dgm:t>
    </dgm:pt>
    <dgm:pt modelId="{BE58ADF2-75C3-4300-B439-62F741FED882}">
      <dgm:prSet phldrT="[Текст]" custT="1"/>
      <dgm:spPr/>
      <dgm:t>
        <a:bodyPr/>
        <a:lstStyle/>
        <a:p>
          <a:pPr algn="ctr"/>
          <a:r>
            <a:rPr lang="ru-RU" sz="1500" dirty="0" err="1" smtClean="0"/>
            <a:t>Учениця</a:t>
          </a:r>
          <a:r>
            <a:rPr lang="ru-RU" sz="1500" dirty="0" smtClean="0"/>
            <a:t> ЗОШ №1 </a:t>
          </a:r>
          <a:r>
            <a:rPr lang="ru-RU" sz="1500" dirty="0" err="1" smtClean="0"/>
            <a:t>Тетяна</a:t>
          </a:r>
          <a:r>
            <a:rPr lang="ru-RU" sz="1500" dirty="0" smtClean="0"/>
            <a:t> </a:t>
          </a:r>
          <a:r>
            <a:rPr lang="ru-RU" sz="1500" dirty="0" err="1" smtClean="0"/>
            <a:t>Бундюк</a:t>
          </a:r>
          <a:r>
            <a:rPr lang="ru-RU" sz="1500" dirty="0" smtClean="0"/>
            <a:t> </a:t>
          </a:r>
          <a:r>
            <a:rPr lang="ru-RU" sz="1500" dirty="0" err="1" smtClean="0"/>
            <a:t>здобула</a:t>
          </a:r>
          <a:r>
            <a:rPr lang="ru-RU" sz="1500" dirty="0" smtClean="0"/>
            <a:t> </a:t>
          </a:r>
          <a:r>
            <a:rPr lang="ru-RU" sz="1500" dirty="0" err="1" smtClean="0"/>
            <a:t>призове</a:t>
          </a:r>
          <a:r>
            <a:rPr lang="ru-RU" sz="1500" dirty="0" smtClean="0"/>
            <a:t> </a:t>
          </a:r>
          <a:r>
            <a:rPr lang="ru-RU" sz="1500" dirty="0" err="1" smtClean="0"/>
            <a:t>місце</a:t>
          </a:r>
          <a:r>
            <a:rPr lang="ru-RU" sz="1500" dirty="0" smtClean="0"/>
            <a:t> в </a:t>
          </a:r>
          <a:r>
            <a:rPr lang="uk-UA" sz="1500" dirty="0" smtClean="0"/>
            <a:t>обласному конкурсі-захисту науково-дослідницьких робіт МАН</a:t>
          </a:r>
          <a:endParaRPr lang="ru-RU" sz="1500" dirty="0"/>
        </a:p>
      </dgm:t>
    </dgm:pt>
    <dgm:pt modelId="{BE07E95E-518F-40F8-8C1D-F2A0D0D584C3}" type="parTrans" cxnId="{CF1D4AC2-B0C3-44E0-A159-CBFEF391647C}">
      <dgm:prSet/>
      <dgm:spPr/>
      <dgm:t>
        <a:bodyPr/>
        <a:lstStyle/>
        <a:p>
          <a:endParaRPr lang="ru-RU" sz="1500"/>
        </a:p>
      </dgm:t>
    </dgm:pt>
    <dgm:pt modelId="{9ADE2188-C4F2-4BD5-A646-7A2D2013F142}" type="sibTrans" cxnId="{CF1D4AC2-B0C3-44E0-A159-CBFEF391647C}">
      <dgm:prSet/>
      <dgm:spPr/>
      <dgm:t>
        <a:bodyPr/>
        <a:lstStyle/>
        <a:p>
          <a:endParaRPr lang="ru-RU" sz="1500"/>
        </a:p>
      </dgm:t>
    </dgm:pt>
    <dgm:pt modelId="{2DF2D258-05B7-497A-A9FD-312F332AAF9B}">
      <dgm:prSet custT="1"/>
      <dgm:spPr/>
      <dgm:t>
        <a:bodyPr/>
        <a:lstStyle/>
        <a:p>
          <a:pPr algn="ctr"/>
          <a:r>
            <a:rPr lang="ru-RU" sz="1500" dirty="0" err="1" smtClean="0"/>
            <a:t>Учень</a:t>
          </a:r>
          <a:r>
            <a:rPr lang="ru-RU" sz="1500" dirty="0" smtClean="0"/>
            <a:t> СШ №7 </a:t>
          </a:r>
          <a:r>
            <a:rPr lang="uk-UA" sz="1500" dirty="0" smtClean="0"/>
            <a:t>Ліщина Вадим та учениця ЗОШ №1 </a:t>
          </a:r>
          <a:r>
            <a:rPr lang="uk-UA" sz="1500" dirty="0" err="1" smtClean="0"/>
            <a:t>Бруньова</a:t>
          </a:r>
          <a:r>
            <a:rPr lang="uk-UA" sz="1500" dirty="0" smtClean="0"/>
            <a:t> Зоя стали стипендіатами голови обласної державної адміністрації</a:t>
          </a:r>
          <a:endParaRPr lang="ru-RU" sz="1500" dirty="0"/>
        </a:p>
      </dgm:t>
    </dgm:pt>
    <dgm:pt modelId="{C45DA4E5-3594-4A9C-A13A-CE8156DD260F}" type="parTrans" cxnId="{816E4CC6-C4F4-48D9-8B57-DD24C745DE59}">
      <dgm:prSet/>
      <dgm:spPr/>
      <dgm:t>
        <a:bodyPr/>
        <a:lstStyle/>
        <a:p>
          <a:endParaRPr lang="ru-RU" sz="1500"/>
        </a:p>
      </dgm:t>
    </dgm:pt>
    <dgm:pt modelId="{84D2CC80-A13F-47B6-8D61-E870C226C630}" type="sibTrans" cxnId="{816E4CC6-C4F4-48D9-8B57-DD24C745DE59}">
      <dgm:prSet/>
      <dgm:spPr/>
      <dgm:t>
        <a:bodyPr/>
        <a:lstStyle/>
        <a:p>
          <a:endParaRPr lang="ru-RU" sz="1500"/>
        </a:p>
      </dgm:t>
    </dgm:pt>
    <dgm:pt modelId="{074FE627-F00D-4A59-A8B3-3251A2CA3F68}">
      <dgm:prSet custT="1"/>
      <dgm:spPr/>
      <dgm:t>
        <a:bodyPr/>
        <a:lstStyle/>
        <a:p>
          <a:pPr algn="ctr"/>
          <a:r>
            <a:rPr lang="ru-RU" sz="1500" dirty="0" smtClean="0"/>
            <a:t>За </a:t>
          </a:r>
          <a:r>
            <a:rPr lang="ru-RU" sz="1500" dirty="0" err="1" smtClean="0"/>
            <a:t>підсумками</a:t>
          </a:r>
          <a:r>
            <a:rPr lang="ru-RU" sz="1500" dirty="0" smtClean="0"/>
            <a:t> </a:t>
          </a:r>
          <a:r>
            <a:rPr lang="ru-RU" sz="1500" dirty="0" err="1" smtClean="0"/>
            <a:t>обласного</a:t>
          </a:r>
          <a:r>
            <a:rPr lang="ru-RU" sz="1500" dirty="0" smtClean="0"/>
            <a:t> конкурсу на </a:t>
          </a:r>
          <a:r>
            <a:rPr lang="ru-RU" sz="1500" dirty="0" err="1" smtClean="0"/>
            <a:t>кращий</a:t>
          </a:r>
          <a:r>
            <a:rPr lang="ru-RU" sz="1500" dirty="0" smtClean="0"/>
            <a:t> </a:t>
          </a:r>
          <a:r>
            <a:rPr lang="ru-RU" sz="1500" dirty="0" err="1" smtClean="0"/>
            <a:t>оздоровчий</a:t>
          </a:r>
          <a:r>
            <a:rPr lang="ru-RU" sz="1500" dirty="0" smtClean="0"/>
            <a:t> заклад 2014 року </a:t>
          </a:r>
          <a:r>
            <a:rPr lang="ru-RU" sz="1500" dirty="0" err="1" smtClean="0"/>
            <a:t>шкільний</a:t>
          </a:r>
          <a:r>
            <a:rPr lang="ru-RU" sz="1500" dirty="0" smtClean="0"/>
            <a:t> </a:t>
          </a:r>
          <a:r>
            <a:rPr lang="ru-RU" sz="1500" dirty="0" err="1" smtClean="0"/>
            <a:t>табір</a:t>
          </a:r>
          <a:r>
            <a:rPr lang="ru-RU" sz="1500" dirty="0" smtClean="0"/>
            <a:t> «</a:t>
          </a:r>
          <a:r>
            <a:rPr lang="ru-RU" sz="1500" dirty="0" err="1" smtClean="0"/>
            <a:t>Ластівка</a:t>
          </a:r>
          <a:r>
            <a:rPr lang="ru-RU" sz="1500" dirty="0" smtClean="0"/>
            <a:t>» ЗОПІ №6 </a:t>
          </a:r>
          <a:r>
            <a:rPr lang="ru-RU" sz="1500" dirty="0" err="1" smtClean="0"/>
            <a:t>посів</a:t>
          </a:r>
          <a:r>
            <a:rPr lang="ru-RU" sz="1500" dirty="0" smtClean="0"/>
            <a:t> II </a:t>
          </a:r>
          <a:r>
            <a:rPr lang="ru-RU" sz="1500" dirty="0" err="1" smtClean="0"/>
            <a:t>місце</a:t>
          </a:r>
          <a:endParaRPr lang="ru-RU" sz="1500" dirty="0"/>
        </a:p>
      </dgm:t>
    </dgm:pt>
    <dgm:pt modelId="{FAFB3E6C-E5F1-4509-8536-681106E2EBA4}" type="parTrans" cxnId="{CFD79E2B-93A7-43F1-A1A6-9DFF6298963F}">
      <dgm:prSet/>
      <dgm:spPr/>
      <dgm:t>
        <a:bodyPr/>
        <a:lstStyle/>
        <a:p>
          <a:endParaRPr lang="ru-RU" sz="1500"/>
        </a:p>
      </dgm:t>
    </dgm:pt>
    <dgm:pt modelId="{F418F24E-8A9A-49F8-8129-3C5DD1D382FE}" type="sibTrans" cxnId="{CFD79E2B-93A7-43F1-A1A6-9DFF6298963F}">
      <dgm:prSet/>
      <dgm:spPr/>
      <dgm:t>
        <a:bodyPr/>
        <a:lstStyle/>
        <a:p>
          <a:endParaRPr lang="ru-RU" sz="1500"/>
        </a:p>
      </dgm:t>
    </dgm:pt>
    <dgm:pt modelId="{CA229AF5-EFDF-43F9-8A25-3BE3AA9CC8B2}">
      <dgm:prSet custT="1"/>
      <dgm:spPr/>
      <dgm:t>
        <a:bodyPr/>
        <a:lstStyle/>
        <a:p>
          <a:pPr algn="ctr"/>
          <a:r>
            <a:rPr lang="uk-UA" sz="1500" dirty="0" smtClean="0"/>
            <a:t>Учень Лебединської СШ № 7 Максим Шинкар став переможцем міжнародного конкурсу «Я – європеєць»</a:t>
          </a:r>
          <a:endParaRPr lang="ru-RU" sz="1500" dirty="0"/>
        </a:p>
      </dgm:t>
    </dgm:pt>
    <dgm:pt modelId="{E2073796-8C67-427B-AE95-B5E34BC7C13E}" type="parTrans" cxnId="{69693C06-7DA0-4D6F-A7D5-E201A85EB157}">
      <dgm:prSet/>
      <dgm:spPr/>
      <dgm:t>
        <a:bodyPr/>
        <a:lstStyle/>
        <a:p>
          <a:endParaRPr lang="ru-RU" sz="1500"/>
        </a:p>
      </dgm:t>
    </dgm:pt>
    <dgm:pt modelId="{EFAEEF99-D021-43A5-82A6-68880E42BBC0}" type="sibTrans" cxnId="{69693C06-7DA0-4D6F-A7D5-E201A85EB157}">
      <dgm:prSet/>
      <dgm:spPr/>
      <dgm:t>
        <a:bodyPr/>
        <a:lstStyle/>
        <a:p>
          <a:endParaRPr lang="ru-RU" sz="1500"/>
        </a:p>
      </dgm:t>
    </dgm:pt>
    <dgm:pt modelId="{AD0EAA83-719D-41B8-A0C4-32B09067E42A}">
      <dgm:prSet custT="1"/>
      <dgm:spPr/>
      <dgm:t>
        <a:bodyPr/>
        <a:lstStyle/>
        <a:p>
          <a:pPr algn="ctr"/>
          <a:r>
            <a:rPr lang="uk-UA" sz="1500" smtClean="0"/>
            <a:t>У 2014 році вихованці центру позашкільної освіти здобули 78 перемог в обласних, Всеукраїнських конкурсах, фестиваля</a:t>
          </a:r>
          <a:endParaRPr lang="ru-RU" sz="1500" dirty="0"/>
        </a:p>
      </dgm:t>
    </dgm:pt>
    <dgm:pt modelId="{885770D5-69EE-4A6D-964E-4704FA44DC7E}" type="parTrans" cxnId="{DC3C26BF-6A0B-4057-90D8-869ECDF7A78B}">
      <dgm:prSet/>
      <dgm:spPr/>
      <dgm:t>
        <a:bodyPr/>
        <a:lstStyle/>
        <a:p>
          <a:endParaRPr lang="ru-RU" sz="1500"/>
        </a:p>
      </dgm:t>
    </dgm:pt>
    <dgm:pt modelId="{50685571-EB2A-4269-820B-229A2A7FFCDA}" type="sibTrans" cxnId="{DC3C26BF-6A0B-4057-90D8-869ECDF7A78B}">
      <dgm:prSet/>
      <dgm:spPr/>
      <dgm:t>
        <a:bodyPr/>
        <a:lstStyle/>
        <a:p>
          <a:endParaRPr lang="ru-RU" sz="1500"/>
        </a:p>
      </dgm:t>
    </dgm:pt>
    <dgm:pt modelId="{D6401C51-A73B-45A5-BDFF-7AA20981F7F4}" type="pres">
      <dgm:prSet presAssocID="{1B59EC10-DC37-47CB-80D0-62DAB3D8DD4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CDCFFC4-E909-4C1F-960B-A7CF16BF438B}" type="pres">
      <dgm:prSet presAssocID="{1B59EC10-DC37-47CB-80D0-62DAB3D8DD4A}" presName="Name1" presStyleCnt="0"/>
      <dgm:spPr/>
      <dgm:t>
        <a:bodyPr/>
        <a:lstStyle/>
        <a:p>
          <a:endParaRPr lang="ru-RU"/>
        </a:p>
      </dgm:t>
    </dgm:pt>
    <dgm:pt modelId="{C4C46677-2652-4580-B3C1-2368277FDC56}" type="pres">
      <dgm:prSet presAssocID="{1B59EC10-DC37-47CB-80D0-62DAB3D8DD4A}" presName="cycle" presStyleCnt="0"/>
      <dgm:spPr/>
      <dgm:t>
        <a:bodyPr/>
        <a:lstStyle/>
        <a:p>
          <a:endParaRPr lang="ru-RU"/>
        </a:p>
      </dgm:t>
    </dgm:pt>
    <dgm:pt modelId="{1948B6A1-E05E-4EFA-8D84-4F039B4CF3A7}" type="pres">
      <dgm:prSet presAssocID="{1B59EC10-DC37-47CB-80D0-62DAB3D8DD4A}" presName="srcNode" presStyleLbl="node1" presStyleIdx="0" presStyleCnt="7"/>
      <dgm:spPr/>
      <dgm:t>
        <a:bodyPr/>
        <a:lstStyle/>
        <a:p>
          <a:endParaRPr lang="ru-RU"/>
        </a:p>
      </dgm:t>
    </dgm:pt>
    <dgm:pt modelId="{697056FC-57E1-413C-88C9-B89C3F3B0706}" type="pres">
      <dgm:prSet presAssocID="{1B59EC10-DC37-47CB-80D0-62DAB3D8DD4A}" presName="conn" presStyleLbl="parChTrans1D2" presStyleIdx="0" presStyleCnt="1"/>
      <dgm:spPr/>
      <dgm:t>
        <a:bodyPr/>
        <a:lstStyle/>
        <a:p>
          <a:endParaRPr lang="ru-RU"/>
        </a:p>
      </dgm:t>
    </dgm:pt>
    <dgm:pt modelId="{2F8C0A2C-39B3-4383-96E5-E89DDEF2E637}" type="pres">
      <dgm:prSet presAssocID="{1B59EC10-DC37-47CB-80D0-62DAB3D8DD4A}" presName="extraNode" presStyleLbl="node1" presStyleIdx="0" presStyleCnt="7"/>
      <dgm:spPr/>
      <dgm:t>
        <a:bodyPr/>
        <a:lstStyle/>
        <a:p>
          <a:endParaRPr lang="ru-RU"/>
        </a:p>
      </dgm:t>
    </dgm:pt>
    <dgm:pt modelId="{518B6D87-510C-487B-B9D7-3C7BEB522A44}" type="pres">
      <dgm:prSet presAssocID="{1B59EC10-DC37-47CB-80D0-62DAB3D8DD4A}" presName="dstNode" presStyleLbl="node1" presStyleIdx="0" presStyleCnt="7"/>
      <dgm:spPr/>
      <dgm:t>
        <a:bodyPr/>
        <a:lstStyle/>
        <a:p>
          <a:endParaRPr lang="ru-RU"/>
        </a:p>
      </dgm:t>
    </dgm:pt>
    <dgm:pt modelId="{196265EC-52BF-442C-8238-5E064D4D71DA}" type="pres">
      <dgm:prSet presAssocID="{5FC05A6C-E413-49C3-AB38-1945F0E378E0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64D0E-0BED-429D-9C84-33B13CC5561B}" type="pres">
      <dgm:prSet presAssocID="{5FC05A6C-E413-49C3-AB38-1945F0E378E0}" presName="accent_1" presStyleCnt="0"/>
      <dgm:spPr/>
      <dgm:t>
        <a:bodyPr/>
        <a:lstStyle/>
        <a:p>
          <a:endParaRPr lang="ru-RU"/>
        </a:p>
      </dgm:t>
    </dgm:pt>
    <dgm:pt modelId="{73C561D7-99FA-4D59-A148-E0D6DC54AEA2}" type="pres">
      <dgm:prSet presAssocID="{5FC05A6C-E413-49C3-AB38-1945F0E378E0}" presName="accentRepeatNode" presStyleLbl="solidFgAcc1" presStyleIdx="0" presStyleCnt="7"/>
      <dgm:spPr/>
      <dgm:t>
        <a:bodyPr/>
        <a:lstStyle/>
        <a:p>
          <a:endParaRPr lang="ru-RU"/>
        </a:p>
      </dgm:t>
    </dgm:pt>
    <dgm:pt modelId="{C03E4A97-A187-4993-B888-801271E18CFA}" type="pres">
      <dgm:prSet presAssocID="{747B5550-05F1-4926-A1FC-F356F955CE91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79D6F6-C9C1-44AA-9BCB-FA7E8A0DC161}" type="pres">
      <dgm:prSet presAssocID="{747B5550-05F1-4926-A1FC-F356F955CE91}" presName="accent_2" presStyleCnt="0"/>
      <dgm:spPr/>
      <dgm:t>
        <a:bodyPr/>
        <a:lstStyle/>
        <a:p>
          <a:endParaRPr lang="ru-RU"/>
        </a:p>
      </dgm:t>
    </dgm:pt>
    <dgm:pt modelId="{E936B8ED-3AD7-4011-A9A4-C69AE380AA6E}" type="pres">
      <dgm:prSet presAssocID="{747B5550-05F1-4926-A1FC-F356F955CE91}" presName="accentRepeatNode" presStyleLbl="solidFgAcc1" presStyleIdx="1" presStyleCnt="7"/>
      <dgm:spPr/>
      <dgm:t>
        <a:bodyPr/>
        <a:lstStyle/>
        <a:p>
          <a:endParaRPr lang="ru-RU"/>
        </a:p>
      </dgm:t>
    </dgm:pt>
    <dgm:pt modelId="{10357330-ACB7-4D33-BDA6-873FDBC71F71}" type="pres">
      <dgm:prSet presAssocID="{BE58ADF2-75C3-4300-B439-62F741FED882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5643BE-B070-48B7-93A4-3AC3EB82B32E}" type="pres">
      <dgm:prSet presAssocID="{BE58ADF2-75C3-4300-B439-62F741FED882}" presName="accent_3" presStyleCnt="0"/>
      <dgm:spPr/>
      <dgm:t>
        <a:bodyPr/>
        <a:lstStyle/>
        <a:p>
          <a:endParaRPr lang="ru-RU"/>
        </a:p>
      </dgm:t>
    </dgm:pt>
    <dgm:pt modelId="{84DF5ED9-67CC-4A96-914C-2EEAA9032223}" type="pres">
      <dgm:prSet presAssocID="{BE58ADF2-75C3-4300-B439-62F741FED882}" presName="accentRepeatNode" presStyleLbl="solidFgAcc1" presStyleIdx="2" presStyleCnt="7"/>
      <dgm:spPr/>
      <dgm:t>
        <a:bodyPr/>
        <a:lstStyle/>
        <a:p>
          <a:endParaRPr lang="ru-RU"/>
        </a:p>
      </dgm:t>
    </dgm:pt>
    <dgm:pt modelId="{25FCAC0B-C96E-47DF-92DE-33CA3C8C7973}" type="pres">
      <dgm:prSet presAssocID="{2DF2D258-05B7-497A-A9FD-312F332AAF9B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D61146-958C-4F93-B3AF-BF6F87B80E0E}" type="pres">
      <dgm:prSet presAssocID="{2DF2D258-05B7-497A-A9FD-312F332AAF9B}" presName="accent_4" presStyleCnt="0"/>
      <dgm:spPr/>
      <dgm:t>
        <a:bodyPr/>
        <a:lstStyle/>
        <a:p>
          <a:endParaRPr lang="ru-RU"/>
        </a:p>
      </dgm:t>
    </dgm:pt>
    <dgm:pt modelId="{1B70726A-4B4E-4017-A39B-803A69011F6C}" type="pres">
      <dgm:prSet presAssocID="{2DF2D258-05B7-497A-A9FD-312F332AAF9B}" presName="accentRepeatNode" presStyleLbl="solidFgAcc1" presStyleIdx="3" presStyleCnt="7"/>
      <dgm:spPr/>
      <dgm:t>
        <a:bodyPr/>
        <a:lstStyle/>
        <a:p>
          <a:endParaRPr lang="ru-RU"/>
        </a:p>
      </dgm:t>
    </dgm:pt>
    <dgm:pt modelId="{5FF867A7-DD9E-4C2C-A33C-66E2F37E6EFA}" type="pres">
      <dgm:prSet presAssocID="{074FE627-F00D-4A59-A8B3-3251A2CA3F68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CDEDDF-0CA5-44B6-BCB0-5A2B088713ED}" type="pres">
      <dgm:prSet presAssocID="{074FE627-F00D-4A59-A8B3-3251A2CA3F68}" presName="accent_5" presStyleCnt="0"/>
      <dgm:spPr/>
      <dgm:t>
        <a:bodyPr/>
        <a:lstStyle/>
        <a:p>
          <a:endParaRPr lang="ru-RU"/>
        </a:p>
      </dgm:t>
    </dgm:pt>
    <dgm:pt modelId="{225CDD05-62E3-4D82-9EE5-E9A0C55B8140}" type="pres">
      <dgm:prSet presAssocID="{074FE627-F00D-4A59-A8B3-3251A2CA3F68}" presName="accentRepeatNode" presStyleLbl="solidFgAcc1" presStyleIdx="4" presStyleCnt="7"/>
      <dgm:spPr/>
      <dgm:t>
        <a:bodyPr/>
        <a:lstStyle/>
        <a:p>
          <a:endParaRPr lang="ru-RU"/>
        </a:p>
      </dgm:t>
    </dgm:pt>
    <dgm:pt modelId="{23536736-7D13-4027-9CAD-D60C78B0009A}" type="pres">
      <dgm:prSet presAssocID="{CA229AF5-EFDF-43F9-8A25-3BE3AA9CC8B2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5AD36A-FAD1-41EA-A288-7657489CFAD9}" type="pres">
      <dgm:prSet presAssocID="{CA229AF5-EFDF-43F9-8A25-3BE3AA9CC8B2}" presName="accent_6" presStyleCnt="0"/>
      <dgm:spPr/>
      <dgm:t>
        <a:bodyPr/>
        <a:lstStyle/>
        <a:p>
          <a:endParaRPr lang="ru-RU"/>
        </a:p>
      </dgm:t>
    </dgm:pt>
    <dgm:pt modelId="{C613BDE5-7434-4A12-8AAA-1DB90B91FA12}" type="pres">
      <dgm:prSet presAssocID="{CA229AF5-EFDF-43F9-8A25-3BE3AA9CC8B2}" presName="accentRepeatNode" presStyleLbl="solidFgAcc1" presStyleIdx="5" presStyleCnt="7"/>
      <dgm:spPr/>
      <dgm:t>
        <a:bodyPr/>
        <a:lstStyle/>
        <a:p>
          <a:endParaRPr lang="ru-RU"/>
        </a:p>
      </dgm:t>
    </dgm:pt>
    <dgm:pt modelId="{713E4BAB-2553-48FC-B0D0-16AF4FE3AEF1}" type="pres">
      <dgm:prSet presAssocID="{AD0EAA83-719D-41B8-A0C4-32B09067E42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61C5A4-BC3A-4E5A-8685-E31CA5501E7B}" type="pres">
      <dgm:prSet presAssocID="{AD0EAA83-719D-41B8-A0C4-32B09067E42A}" presName="accent_7" presStyleCnt="0"/>
      <dgm:spPr/>
      <dgm:t>
        <a:bodyPr/>
        <a:lstStyle/>
        <a:p>
          <a:endParaRPr lang="ru-RU"/>
        </a:p>
      </dgm:t>
    </dgm:pt>
    <dgm:pt modelId="{706BC88B-CCBB-4398-A038-0CC394F3F287}" type="pres">
      <dgm:prSet presAssocID="{AD0EAA83-719D-41B8-A0C4-32B09067E42A}" presName="accentRepeatNode" presStyleLbl="solidFgAcc1" presStyleIdx="6" presStyleCnt="7"/>
      <dgm:spPr/>
      <dgm:t>
        <a:bodyPr/>
        <a:lstStyle/>
        <a:p>
          <a:endParaRPr lang="ru-RU"/>
        </a:p>
      </dgm:t>
    </dgm:pt>
  </dgm:ptLst>
  <dgm:cxnLst>
    <dgm:cxn modelId="{816E4CC6-C4F4-48D9-8B57-DD24C745DE59}" srcId="{1B59EC10-DC37-47CB-80D0-62DAB3D8DD4A}" destId="{2DF2D258-05B7-497A-A9FD-312F332AAF9B}" srcOrd="3" destOrd="0" parTransId="{C45DA4E5-3594-4A9C-A13A-CE8156DD260F}" sibTransId="{84D2CC80-A13F-47B6-8D61-E870C226C630}"/>
    <dgm:cxn modelId="{397FB7DE-B6B0-490F-9B40-F20C95B19CBD}" type="presOf" srcId="{074FE627-F00D-4A59-A8B3-3251A2CA3F68}" destId="{5FF867A7-DD9E-4C2C-A33C-66E2F37E6EFA}" srcOrd="0" destOrd="0" presId="urn:microsoft.com/office/officeart/2008/layout/VerticalCurvedList"/>
    <dgm:cxn modelId="{DD771497-2C7E-4728-B6A6-51746B504057}" type="presOf" srcId="{1B59EC10-DC37-47CB-80D0-62DAB3D8DD4A}" destId="{D6401C51-A73B-45A5-BDFF-7AA20981F7F4}" srcOrd="0" destOrd="0" presId="urn:microsoft.com/office/officeart/2008/layout/VerticalCurvedList"/>
    <dgm:cxn modelId="{DC3C26BF-6A0B-4057-90D8-869ECDF7A78B}" srcId="{1B59EC10-DC37-47CB-80D0-62DAB3D8DD4A}" destId="{AD0EAA83-719D-41B8-A0C4-32B09067E42A}" srcOrd="6" destOrd="0" parTransId="{885770D5-69EE-4A6D-964E-4704FA44DC7E}" sibTransId="{50685571-EB2A-4269-820B-229A2A7FFCDA}"/>
    <dgm:cxn modelId="{E1016C40-F559-49B1-87C0-F7BB071DCFA6}" srcId="{1B59EC10-DC37-47CB-80D0-62DAB3D8DD4A}" destId="{5FC05A6C-E413-49C3-AB38-1945F0E378E0}" srcOrd="0" destOrd="0" parTransId="{39267471-DD1F-42C2-80DC-3880D43BE11E}" sibTransId="{4B991767-72FD-40FA-A8D5-9D04AE2C8713}"/>
    <dgm:cxn modelId="{81B87ADE-CE80-4AB6-B6E4-E1A1DC6BD212}" srcId="{1B59EC10-DC37-47CB-80D0-62DAB3D8DD4A}" destId="{747B5550-05F1-4926-A1FC-F356F955CE91}" srcOrd="1" destOrd="0" parTransId="{2B91E5D4-8074-4EA9-A448-D2736A8645A4}" sibTransId="{E4170A0F-5457-4A88-B83B-71713B4F308F}"/>
    <dgm:cxn modelId="{CF1D4AC2-B0C3-44E0-A159-CBFEF391647C}" srcId="{1B59EC10-DC37-47CB-80D0-62DAB3D8DD4A}" destId="{BE58ADF2-75C3-4300-B439-62F741FED882}" srcOrd="2" destOrd="0" parTransId="{BE07E95E-518F-40F8-8C1D-F2A0D0D584C3}" sibTransId="{9ADE2188-C4F2-4BD5-A646-7A2D2013F142}"/>
    <dgm:cxn modelId="{617DDC02-799E-4723-A432-D39C94080017}" type="presOf" srcId="{AD0EAA83-719D-41B8-A0C4-32B09067E42A}" destId="{713E4BAB-2553-48FC-B0D0-16AF4FE3AEF1}" srcOrd="0" destOrd="0" presId="urn:microsoft.com/office/officeart/2008/layout/VerticalCurvedList"/>
    <dgm:cxn modelId="{A33E430C-4850-45A6-B841-909FA17B7988}" type="presOf" srcId="{5FC05A6C-E413-49C3-AB38-1945F0E378E0}" destId="{196265EC-52BF-442C-8238-5E064D4D71DA}" srcOrd="0" destOrd="0" presId="urn:microsoft.com/office/officeart/2008/layout/VerticalCurvedList"/>
    <dgm:cxn modelId="{3C6BC8B3-BEEE-4886-8176-8254935496C9}" type="presOf" srcId="{2DF2D258-05B7-497A-A9FD-312F332AAF9B}" destId="{25FCAC0B-C96E-47DF-92DE-33CA3C8C7973}" srcOrd="0" destOrd="0" presId="urn:microsoft.com/office/officeart/2008/layout/VerticalCurvedList"/>
    <dgm:cxn modelId="{92A7914E-36FA-4216-9D99-693E4D6A6C33}" type="presOf" srcId="{CA229AF5-EFDF-43F9-8A25-3BE3AA9CC8B2}" destId="{23536736-7D13-4027-9CAD-D60C78B0009A}" srcOrd="0" destOrd="0" presId="urn:microsoft.com/office/officeart/2008/layout/VerticalCurvedList"/>
    <dgm:cxn modelId="{51AC39BB-388A-4B67-BFD8-F5C8E9EDD8B3}" type="presOf" srcId="{4B991767-72FD-40FA-A8D5-9D04AE2C8713}" destId="{697056FC-57E1-413C-88C9-B89C3F3B0706}" srcOrd="0" destOrd="0" presId="urn:microsoft.com/office/officeart/2008/layout/VerticalCurvedList"/>
    <dgm:cxn modelId="{D6F08204-1695-41F5-976E-3E133FC67AA8}" type="presOf" srcId="{747B5550-05F1-4926-A1FC-F356F955CE91}" destId="{C03E4A97-A187-4993-B888-801271E18CFA}" srcOrd="0" destOrd="0" presId="urn:microsoft.com/office/officeart/2008/layout/VerticalCurvedList"/>
    <dgm:cxn modelId="{CFD79E2B-93A7-43F1-A1A6-9DFF6298963F}" srcId="{1B59EC10-DC37-47CB-80D0-62DAB3D8DD4A}" destId="{074FE627-F00D-4A59-A8B3-3251A2CA3F68}" srcOrd="4" destOrd="0" parTransId="{FAFB3E6C-E5F1-4509-8536-681106E2EBA4}" sibTransId="{F418F24E-8A9A-49F8-8129-3C5DD1D382FE}"/>
    <dgm:cxn modelId="{69693C06-7DA0-4D6F-A7D5-E201A85EB157}" srcId="{1B59EC10-DC37-47CB-80D0-62DAB3D8DD4A}" destId="{CA229AF5-EFDF-43F9-8A25-3BE3AA9CC8B2}" srcOrd="5" destOrd="0" parTransId="{E2073796-8C67-427B-AE95-B5E34BC7C13E}" sibTransId="{EFAEEF99-D021-43A5-82A6-68880E42BBC0}"/>
    <dgm:cxn modelId="{E1E9F5F9-1655-4C02-8267-BE8AB432B1AE}" type="presOf" srcId="{BE58ADF2-75C3-4300-B439-62F741FED882}" destId="{10357330-ACB7-4D33-BDA6-873FDBC71F71}" srcOrd="0" destOrd="0" presId="urn:microsoft.com/office/officeart/2008/layout/VerticalCurvedList"/>
    <dgm:cxn modelId="{99B7AA74-8605-4107-8F09-8668FF3945E8}" type="presParOf" srcId="{D6401C51-A73B-45A5-BDFF-7AA20981F7F4}" destId="{BCDCFFC4-E909-4C1F-960B-A7CF16BF438B}" srcOrd="0" destOrd="0" presId="urn:microsoft.com/office/officeart/2008/layout/VerticalCurvedList"/>
    <dgm:cxn modelId="{5D1C0512-C18C-47A9-9021-215BE4A8C473}" type="presParOf" srcId="{BCDCFFC4-E909-4C1F-960B-A7CF16BF438B}" destId="{C4C46677-2652-4580-B3C1-2368277FDC56}" srcOrd="0" destOrd="0" presId="urn:microsoft.com/office/officeart/2008/layout/VerticalCurvedList"/>
    <dgm:cxn modelId="{7FBE781B-8243-4745-B4D2-1C18CDC8CE67}" type="presParOf" srcId="{C4C46677-2652-4580-B3C1-2368277FDC56}" destId="{1948B6A1-E05E-4EFA-8D84-4F039B4CF3A7}" srcOrd="0" destOrd="0" presId="urn:microsoft.com/office/officeart/2008/layout/VerticalCurvedList"/>
    <dgm:cxn modelId="{0EA21FFD-57E0-4904-A1AC-0550AE132A97}" type="presParOf" srcId="{C4C46677-2652-4580-B3C1-2368277FDC56}" destId="{697056FC-57E1-413C-88C9-B89C3F3B0706}" srcOrd="1" destOrd="0" presId="urn:microsoft.com/office/officeart/2008/layout/VerticalCurvedList"/>
    <dgm:cxn modelId="{715DD58D-C9CD-4B7F-B5BC-6865213B03DC}" type="presParOf" srcId="{C4C46677-2652-4580-B3C1-2368277FDC56}" destId="{2F8C0A2C-39B3-4383-96E5-E89DDEF2E637}" srcOrd="2" destOrd="0" presId="urn:microsoft.com/office/officeart/2008/layout/VerticalCurvedList"/>
    <dgm:cxn modelId="{AFF7FB75-5DA0-4A4F-88D9-6C496A46B1E8}" type="presParOf" srcId="{C4C46677-2652-4580-B3C1-2368277FDC56}" destId="{518B6D87-510C-487B-B9D7-3C7BEB522A44}" srcOrd="3" destOrd="0" presId="urn:microsoft.com/office/officeart/2008/layout/VerticalCurvedList"/>
    <dgm:cxn modelId="{24B5BD37-62B2-4B9D-BC42-337DE8B51327}" type="presParOf" srcId="{BCDCFFC4-E909-4C1F-960B-A7CF16BF438B}" destId="{196265EC-52BF-442C-8238-5E064D4D71DA}" srcOrd="1" destOrd="0" presId="urn:microsoft.com/office/officeart/2008/layout/VerticalCurvedList"/>
    <dgm:cxn modelId="{47843151-07C5-4CFB-9779-9898128AD873}" type="presParOf" srcId="{BCDCFFC4-E909-4C1F-960B-A7CF16BF438B}" destId="{83064D0E-0BED-429D-9C84-33B13CC5561B}" srcOrd="2" destOrd="0" presId="urn:microsoft.com/office/officeart/2008/layout/VerticalCurvedList"/>
    <dgm:cxn modelId="{A53E0D89-153F-4FE9-9005-CE292E2D038F}" type="presParOf" srcId="{83064D0E-0BED-429D-9C84-33B13CC5561B}" destId="{73C561D7-99FA-4D59-A148-E0D6DC54AEA2}" srcOrd="0" destOrd="0" presId="urn:microsoft.com/office/officeart/2008/layout/VerticalCurvedList"/>
    <dgm:cxn modelId="{335C2298-E2C4-4283-9111-8E6A71DBEB7A}" type="presParOf" srcId="{BCDCFFC4-E909-4C1F-960B-A7CF16BF438B}" destId="{C03E4A97-A187-4993-B888-801271E18CFA}" srcOrd="3" destOrd="0" presId="urn:microsoft.com/office/officeart/2008/layout/VerticalCurvedList"/>
    <dgm:cxn modelId="{9BC8F3AB-0112-4524-8753-F8F80A286254}" type="presParOf" srcId="{BCDCFFC4-E909-4C1F-960B-A7CF16BF438B}" destId="{1279D6F6-C9C1-44AA-9BCB-FA7E8A0DC161}" srcOrd="4" destOrd="0" presId="urn:microsoft.com/office/officeart/2008/layout/VerticalCurvedList"/>
    <dgm:cxn modelId="{035246DB-D989-4D07-A9A0-F742DFFA6047}" type="presParOf" srcId="{1279D6F6-C9C1-44AA-9BCB-FA7E8A0DC161}" destId="{E936B8ED-3AD7-4011-A9A4-C69AE380AA6E}" srcOrd="0" destOrd="0" presId="urn:microsoft.com/office/officeart/2008/layout/VerticalCurvedList"/>
    <dgm:cxn modelId="{E39500BC-5B93-4362-9C63-C05367CFD273}" type="presParOf" srcId="{BCDCFFC4-E909-4C1F-960B-A7CF16BF438B}" destId="{10357330-ACB7-4D33-BDA6-873FDBC71F71}" srcOrd="5" destOrd="0" presId="urn:microsoft.com/office/officeart/2008/layout/VerticalCurvedList"/>
    <dgm:cxn modelId="{9235A55C-ED94-4BBF-83AC-383860061EDF}" type="presParOf" srcId="{BCDCFFC4-E909-4C1F-960B-A7CF16BF438B}" destId="{205643BE-B070-48B7-93A4-3AC3EB82B32E}" srcOrd="6" destOrd="0" presId="urn:microsoft.com/office/officeart/2008/layout/VerticalCurvedList"/>
    <dgm:cxn modelId="{5BAC2084-E088-4B04-8E1C-C508697E1A31}" type="presParOf" srcId="{205643BE-B070-48B7-93A4-3AC3EB82B32E}" destId="{84DF5ED9-67CC-4A96-914C-2EEAA9032223}" srcOrd="0" destOrd="0" presId="urn:microsoft.com/office/officeart/2008/layout/VerticalCurvedList"/>
    <dgm:cxn modelId="{095BEC4A-16ED-4D66-8883-1394216EE90A}" type="presParOf" srcId="{BCDCFFC4-E909-4C1F-960B-A7CF16BF438B}" destId="{25FCAC0B-C96E-47DF-92DE-33CA3C8C7973}" srcOrd="7" destOrd="0" presId="urn:microsoft.com/office/officeart/2008/layout/VerticalCurvedList"/>
    <dgm:cxn modelId="{A6B732FB-4989-42D2-9ED0-60B143079315}" type="presParOf" srcId="{BCDCFFC4-E909-4C1F-960B-A7CF16BF438B}" destId="{B6D61146-958C-4F93-B3AF-BF6F87B80E0E}" srcOrd="8" destOrd="0" presId="urn:microsoft.com/office/officeart/2008/layout/VerticalCurvedList"/>
    <dgm:cxn modelId="{6E8F09B7-3145-456B-B053-8423A2E2BF1D}" type="presParOf" srcId="{B6D61146-958C-4F93-B3AF-BF6F87B80E0E}" destId="{1B70726A-4B4E-4017-A39B-803A69011F6C}" srcOrd="0" destOrd="0" presId="urn:microsoft.com/office/officeart/2008/layout/VerticalCurvedList"/>
    <dgm:cxn modelId="{4474CB5F-413D-428C-AFBE-3164EE849E2C}" type="presParOf" srcId="{BCDCFFC4-E909-4C1F-960B-A7CF16BF438B}" destId="{5FF867A7-DD9E-4C2C-A33C-66E2F37E6EFA}" srcOrd="9" destOrd="0" presId="urn:microsoft.com/office/officeart/2008/layout/VerticalCurvedList"/>
    <dgm:cxn modelId="{E711F886-C1D1-415E-9E94-E4AEC3816632}" type="presParOf" srcId="{BCDCFFC4-E909-4C1F-960B-A7CF16BF438B}" destId="{7BCDEDDF-0CA5-44B6-BCB0-5A2B088713ED}" srcOrd="10" destOrd="0" presId="urn:microsoft.com/office/officeart/2008/layout/VerticalCurvedList"/>
    <dgm:cxn modelId="{07FE86CD-7C34-4E94-A7A6-508F889A75FA}" type="presParOf" srcId="{7BCDEDDF-0CA5-44B6-BCB0-5A2B088713ED}" destId="{225CDD05-62E3-4D82-9EE5-E9A0C55B8140}" srcOrd="0" destOrd="0" presId="urn:microsoft.com/office/officeart/2008/layout/VerticalCurvedList"/>
    <dgm:cxn modelId="{DF628106-8ACF-46AA-82E5-C23243AEC7E6}" type="presParOf" srcId="{BCDCFFC4-E909-4C1F-960B-A7CF16BF438B}" destId="{23536736-7D13-4027-9CAD-D60C78B0009A}" srcOrd="11" destOrd="0" presId="urn:microsoft.com/office/officeart/2008/layout/VerticalCurvedList"/>
    <dgm:cxn modelId="{BE5ABAE9-C981-4E68-A12D-94E9B6E5290E}" type="presParOf" srcId="{BCDCFFC4-E909-4C1F-960B-A7CF16BF438B}" destId="{315AD36A-FAD1-41EA-A288-7657489CFAD9}" srcOrd="12" destOrd="0" presId="urn:microsoft.com/office/officeart/2008/layout/VerticalCurvedList"/>
    <dgm:cxn modelId="{7C4954BC-12D5-408F-AB75-2BC7D60FA3F9}" type="presParOf" srcId="{315AD36A-FAD1-41EA-A288-7657489CFAD9}" destId="{C613BDE5-7434-4A12-8AAA-1DB90B91FA12}" srcOrd="0" destOrd="0" presId="urn:microsoft.com/office/officeart/2008/layout/VerticalCurvedList"/>
    <dgm:cxn modelId="{EE3175DC-5E61-46AA-B253-81AF4BFA758D}" type="presParOf" srcId="{BCDCFFC4-E909-4C1F-960B-A7CF16BF438B}" destId="{713E4BAB-2553-48FC-B0D0-16AF4FE3AEF1}" srcOrd="13" destOrd="0" presId="urn:microsoft.com/office/officeart/2008/layout/VerticalCurvedList"/>
    <dgm:cxn modelId="{54C62224-76BB-4B3E-BEF2-A44B42F85BE7}" type="presParOf" srcId="{BCDCFFC4-E909-4C1F-960B-A7CF16BF438B}" destId="{D761C5A4-BC3A-4E5A-8685-E31CA5501E7B}" srcOrd="14" destOrd="0" presId="urn:microsoft.com/office/officeart/2008/layout/VerticalCurvedList"/>
    <dgm:cxn modelId="{315EF361-9C79-44DD-A0D2-1840C71DF879}" type="presParOf" srcId="{D761C5A4-BC3A-4E5A-8685-E31CA5501E7B}" destId="{706BC88B-CCBB-4398-A038-0CC394F3F28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C685434-A823-4FE8-AA4E-EEF4C0045553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226F61-C999-4FE4-94DF-85D2B21637C9}">
      <dgm:prSet phldrT="[Текст]" custT="1"/>
      <dgm:spPr/>
      <dgm:t>
        <a:bodyPr/>
        <a:lstStyle/>
        <a:p>
          <a:pPr rtl="0"/>
          <a:r>
            <a:rPr kumimoji="0" lang="ru-RU" sz="1800" b="0" i="0" u="none" strike="noStrike" cap="none" spc="0" normalizeH="0" baseline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Times New Roman" pitchFamily="18" charset="0"/>
              <a:cs typeface="Arial" pitchFamily="34" charset="0"/>
            </a:rPr>
            <a:t>Міський центр культури і дозвілля</a:t>
          </a:r>
          <a:endParaRPr lang="ru-RU" sz="1800" b="0" cap="none" spc="0" dirty="0">
            <a:ln w="18415" cmpd="sng">
              <a:prstDash val="solid"/>
            </a:ln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+mn-lt"/>
          </a:endParaRPr>
        </a:p>
      </dgm:t>
    </dgm:pt>
    <dgm:pt modelId="{2B6AFA03-DD59-43C2-9B33-C1C8C546B86A}" type="parTrans" cxnId="{99D8B6E0-10D4-48EC-B452-570D933F6DCA}">
      <dgm:prSet/>
      <dgm:spPr/>
      <dgm:t>
        <a:bodyPr/>
        <a:lstStyle/>
        <a:p>
          <a:endParaRPr lang="ru-RU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5381A3B1-0D0E-48A6-BBE1-452A3FFA04FC}" type="sibTrans" cxnId="{99D8B6E0-10D4-48EC-B452-570D933F6DCA}">
      <dgm:prSet/>
      <dgm:spPr/>
      <dgm:t>
        <a:bodyPr/>
        <a:lstStyle/>
        <a:p>
          <a:endParaRPr lang="ru-RU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0C794172-238F-4F7B-AABC-21CEAB55E8C3}">
      <dgm:prSet phldrT="[Текст]" custT="1"/>
      <dgm:spPr/>
      <dgm:t>
        <a:bodyPr/>
        <a:lstStyle/>
        <a:p>
          <a:pPr rtl="0"/>
          <a:r>
            <a:rPr kumimoji="0" lang="ru-RU" sz="1800" b="0" i="0" u="none" strike="noStrike" cap="none" spc="0" normalizeH="0" baseline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Times New Roman" pitchFamily="18" charset="0"/>
              <a:cs typeface="Arial" pitchFamily="34" charset="0"/>
            </a:rPr>
            <a:t>Кобіжчанський міський клуб</a:t>
          </a:r>
          <a:endParaRPr lang="ru-RU" sz="1800" b="0" cap="none" spc="0" dirty="0">
            <a:ln w="18415" cmpd="sng">
              <a:prstDash val="solid"/>
            </a:ln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+mn-lt"/>
          </a:endParaRPr>
        </a:p>
      </dgm:t>
    </dgm:pt>
    <dgm:pt modelId="{16BDA8C8-6AD2-4868-8A65-D657A915B409}" type="parTrans" cxnId="{DD788E04-0F0A-4D1E-B507-86CC43593E6C}">
      <dgm:prSet/>
      <dgm:spPr/>
      <dgm:t>
        <a:bodyPr/>
        <a:lstStyle/>
        <a:p>
          <a:endParaRPr lang="ru-RU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6CD66C95-E061-4C0C-B8C4-872BA4D68901}" type="sibTrans" cxnId="{DD788E04-0F0A-4D1E-B507-86CC43593E6C}">
      <dgm:prSet/>
      <dgm:spPr/>
      <dgm:t>
        <a:bodyPr/>
        <a:lstStyle/>
        <a:p>
          <a:endParaRPr lang="ru-RU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EE99C355-F8E4-470D-A66C-0DCD11398DB6}">
      <dgm:prSet phldrT="[Текст]" custT="1"/>
      <dgm:spPr/>
      <dgm:t>
        <a:bodyPr/>
        <a:lstStyle/>
        <a:p>
          <a:pPr rtl="0"/>
          <a:r>
            <a:rPr kumimoji="0" lang="ru-RU" sz="1800" b="0" i="0" u="none" strike="noStrike" cap="none" spc="0" normalizeH="0" baseline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Times New Roman" pitchFamily="18" charset="0"/>
              <a:cs typeface="Arial" pitchFamily="34" charset="0"/>
            </a:rPr>
            <a:t>Куданівський міський клуб</a:t>
          </a:r>
          <a:endParaRPr lang="ru-RU" sz="1800" b="0" cap="none" spc="0" dirty="0">
            <a:ln w="18415" cmpd="sng">
              <a:prstDash val="solid"/>
            </a:ln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+mn-lt"/>
          </a:endParaRPr>
        </a:p>
      </dgm:t>
    </dgm:pt>
    <dgm:pt modelId="{AE31A479-FB97-4524-97CB-A1735906B477}" type="parTrans" cxnId="{0D47FE92-2D35-41B7-97DD-44E98255A4AA}">
      <dgm:prSet/>
      <dgm:spPr/>
      <dgm:t>
        <a:bodyPr/>
        <a:lstStyle/>
        <a:p>
          <a:endParaRPr lang="ru-RU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1FFEA784-C435-4BB9-BE50-7089E496F35D}" type="sibTrans" cxnId="{0D47FE92-2D35-41B7-97DD-44E98255A4AA}">
      <dgm:prSet/>
      <dgm:spPr/>
      <dgm:t>
        <a:bodyPr/>
        <a:lstStyle/>
        <a:p>
          <a:endParaRPr lang="ru-RU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6C16BEC9-D1C3-4F1E-ABAF-28A737DFAFB6}">
      <dgm:prSet phldrT="[Текст]" custT="1"/>
      <dgm:spPr/>
      <dgm:t>
        <a:bodyPr/>
        <a:lstStyle/>
        <a:p>
          <a:r>
            <a:rPr lang="uk-UA" sz="1800" b="0" cap="none" spc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rPr>
            <a:t>3 міських бібліотеки</a:t>
          </a:r>
          <a:endParaRPr lang="ru-RU" sz="1800" b="0" cap="none" spc="0" dirty="0">
            <a:ln w="18415" cmpd="sng">
              <a:prstDash val="solid"/>
            </a:ln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+mn-lt"/>
          </a:endParaRPr>
        </a:p>
      </dgm:t>
    </dgm:pt>
    <dgm:pt modelId="{0072C939-4DC9-498E-A203-508A2AE341BD}" type="parTrans" cxnId="{8AD18A10-B18F-42D8-8C49-500AD93AB74E}">
      <dgm:prSet/>
      <dgm:spPr/>
      <dgm:t>
        <a:bodyPr/>
        <a:lstStyle/>
        <a:p>
          <a:endParaRPr lang="ru-RU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3C57B47-B251-456F-A539-9E3843B4118C}" type="sibTrans" cxnId="{8AD18A10-B18F-42D8-8C49-500AD93AB74E}">
      <dgm:prSet/>
      <dgm:spPr/>
      <dgm:t>
        <a:bodyPr/>
        <a:lstStyle/>
        <a:p>
          <a:endParaRPr lang="ru-RU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C0BF3656-7CAF-4E25-B929-614459CC8FC6}">
      <dgm:prSet phldrT="[Текст]" custT="1"/>
      <dgm:spPr/>
      <dgm:t>
        <a:bodyPr/>
        <a:lstStyle/>
        <a:p>
          <a:pPr rtl="0"/>
          <a:r>
            <a:rPr kumimoji="0" lang="ru-RU" sz="1800" b="0" i="0" u="none" strike="noStrike" cap="none" spc="0" normalizeH="0" baseline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Times New Roman" pitchFamily="18" charset="0"/>
              <a:cs typeface="Arial" pitchFamily="34" charset="0"/>
            </a:rPr>
            <a:t>Міський художній музей ім.Б.К.Руднєва</a:t>
          </a:r>
          <a:endParaRPr lang="ru-RU" sz="1800" b="0" cap="none" spc="0" dirty="0">
            <a:ln w="18415" cmpd="sng">
              <a:prstDash val="solid"/>
            </a:ln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+mn-lt"/>
          </a:endParaRPr>
        </a:p>
      </dgm:t>
    </dgm:pt>
    <dgm:pt modelId="{4B56B206-0E6C-4E9B-B3D4-A21F220CDCCD}" type="parTrans" cxnId="{D31DB249-14A7-4D42-8163-A7948CBE99EC}">
      <dgm:prSet/>
      <dgm:spPr/>
      <dgm:t>
        <a:bodyPr/>
        <a:lstStyle/>
        <a:p>
          <a:endParaRPr lang="ru-RU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7473553C-DBF8-4D10-BE96-F1F4CDD1A5A4}" type="sibTrans" cxnId="{D31DB249-14A7-4D42-8163-A7948CBE99EC}">
      <dgm:prSet/>
      <dgm:spPr/>
      <dgm:t>
        <a:bodyPr/>
        <a:lstStyle/>
        <a:p>
          <a:endParaRPr lang="ru-RU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CE6C93D5-7F97-457E-9B07-0FB095B5BEED}">
      <dgm:prSet phldrT="[Текст]" custT="1"/>
      <dgm:spPr/>
      <dgm:t>
        <a:bodyPr/>
        <a:lstStyle/>
        <a:p>
          <a:pPr rtl="0"/>
          <a:r>
            <a:rPr kumimoji="0" lang="ru-RU" sz="1800" b="0" i="0" u="none" strike="noStrike" cap="none" spc="0" normalizeH="0" baseline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Times New Roman" pitchFamily="18" charset="0"/>
              <a:cs typeface="Arial" pitchFamily="34" charset="0"/>
            </a:rPr>
            <a:t>Дитяча школа мистецтв ім.нар.арт.Б.Р.Гмирі</a:t>
          </a:r>
          <a:endParaRPr lang="ru-RU" sz="1800" b="0" cap="none" spc="0" dirty="0">
            <a:ln w="18415" cmpd="sng">
              <a:prstDash val="solid"/>
            </a:ln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+mn-lt"/>
          </a:endParaRPr>
        </a:p>
      </dgm:t>
    </dgm:pt>
    <dgm:pt modelId="{14A3303A-0F76-4432-9B7C-7CBBBA4D87FE}" type="parTrans" cxnId="{D9CAE10D-2509-4909-8937-255CA3378EE8}">
      <dgm:prSet/>
      <dgm:spPr/>
      <dgm:t>
        <a:bodyPr/>
        <a:lstStyle/>
        <a:p>
          <a:endParaRPr lang="ru-RU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80FE509F-E0F9-430B-AD41-47A4FD0FCDDD}" type="sibTrans" cxnId="{D9CAE10D-2509-4909-8937-255CA3378EE8}">
      <dgm:prSet/>
      <dgm:spPr/>
      <dgm:t>
        <a:bodyPr/>
        <a:lstStyle/>
        <a:p>
          <a:endParaRPr lang="ru-RU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BA6320DD-21A4-4728-9058-D06A792D8C35}" type="pres">
      <dgm:prSet presAssocID="{2C685434-A823-4FE8-AA4E-EEF4C004555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86DA6FA-F0CD-4C22-B3EB-1FCF2970715B}" type="pres">
      <dgm:prSet presAssocID="{F1226F61-C999-4FE4-94DF-85D2B21637C9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60A980-FE09-4AD6-A0C1-F57F43E64DDB}" type="pres">
      <dgm:prSet presAssocID="{5381A3B1-0D0E-48A6-BBE1-452A3FFA04FC}" presName="spacer" presStyleCnt="0"/>
      <dgm:spPr/>
      <dgm:t>
        <a:bodyPr/>
        <a:lstStyle/>
        <a:p>
          <a:endParaRPr lang="ru-RU"/>
        </a:p>
      </dgm:t>
    </dgm:pt>
    <dgm:pt modelId="{9F48EF5D-741C-4AEB-A645-812FB428B01E}" type="pres">
      <dgm:prSet presAssocID="{0C794172-238F-4F7B-AABC-21CEAB55E8C3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81797D-B5BA-480D-A158-3620CF51F0F7}" type="pres">
      <dgm:prSet presAssocID="{6CD66C95-E061-4C0C-B8C4-872BA4D68901}" presName="spacer" presStyleCnt="0"/>
      <dgm:spPr/>
      <dgm:t>
        <a:bodyPr/>
        <a:lstStyle/>
        <a:p>
          <a:endParaRPr lang="ru-RU"/>
        </a:p>
      </dgm:t>
    </dgm:pt>
    <dgm:pt modelId="{20BB8215-00B2-4EDA-B405-845E800EACEB}" type="pres">
      <dgm:prSet presAssocID="{EE99C355-F8E4-470D-A66C-0DCD11398DB6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E81F68-7609-46BD-85CF-B33964CB7C5B}" type="pres">
      <dgm:prSet presAssocID="{1FFEA784-C435-4BB9-BE50-7089E496F35D}" presName="spacer" presStyleCnt="0"/>
      <dgm:spPr/>
      <dgm:t>
        <a:bodyPr/>
        <a:lstStyle/>
        <a:p>
          <a:endParaRPr lang="ru-RU"/>
        </a:p>
      </dgm:t>
    </dgm:pt>
    <dgm:pt modelId="{5E094001-6C3C-4D6D-8948-46BC3D7C69A6}" type="pres">
      <dgm:prSet presAssocID="{6C16BEC9-D1C3-4F1E-ABAF-28A737DFAFB6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CBA08F-C7B9-4967-B6EB-C28F21B67207}" type="pres">
      <dgm:prSet presAssocID="{93C57B47-B251-456F-A539-9E3843B4118C}" presName="spacer" presStyleCnt="0"/>
      <dgm:spPr/>
      <dgm:t>
        <a:bodyPr/>
        <a:lstStyle/>
        <a:p>
          <a:endParaRPr lang="ru-RU"/>
        </a:p>
      </dgm:t>
    </dgm:pt>
    <dgm:pt modelId="{43CC7406-F1E0-4C32-A99F-DE66CA1B3C7A}" type="pres">
      <dgm:prSet presAssocID="{C0BF3656-7CAF-4E25-B929-614459CC8FC6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B8384C-F2F1-4357-BD93-C3417D716636}" type="pres">
      <dgm:prSet presAssocID="{7473553C-DBF8-4D10-BE96-F1F4CDD1A5A4}" presName="spacer" presStyleCnt="0"/>
      <dgm:spPr/>
      <dgm:t>
        <a:bodyPr/>
        <a:lstStyle/>
        <a:p>
          <a:endParaRPr lang="ru-RU"/>
        </a:p>
      </dgm:t>
    </dgm:pt>
    <dgm:pt modelId="{DDB11195-6225-4F37-81C1-3200D3FF5A83}" type="pres">
      <dgm:prSet presAssocID="{CE6C93D5-7F97-457E-9B07-0FB095B5BEED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1BBCB14-AB78-4E9F-8B7A-608C90F36024}" type="presOf" srcId="{EE99C355-F8E4-470D-A66C-0DCD11398DB6}" destId="{20BB8215-00B2-4EDA-B405-845E800EACEB}" srcOrd="0" destOrd="0" presId="urn:microsoft.com/office/officeart/2005/8/layout/vList2"/>
    <dgm:cxn modelId="{DD788E04-0F0A-4D1E-B507-86CC43593E6C}" srcId="{2C685434-A823-4FE8-AA4E-EEF4C0045553}" destId="{0C794172-238F-4F7B-AABC-21CEAB55E8C3}" srcOrd="1" destOrd="0" parTransId="{16BDA8C8-6AD2-4868-8A65-D657A915B409}" sibTransId="{6CD66C95-E061-4C0C-B8C4-872BA4D68901}"/>
    <dgm:cxn modelId="{47604FD0-3FFF-491D-BC2E-7A10B82D8875}" type="presOf" srcId="{2C685434-A823-4FE8-AA4E-EEF4C0045553}" destId="{BA6320DD-21A4-4728-9058-D06A792D8C35}" srcOrd="0" destOrd="0" presId="urn:microsoft.com/office/officeart/2005/8/layout/vList2"/>
    <dgm:cxn modelId="{D834E4E0-4DF7-45A8-BFD3-9F4E4DF627D5}" type="presOf" srcId="{CE6C93D5-7F97-457E-9B07-0FB095B5BEED}" destId="{DDB11195-6225-4F37-81C1-3200D3FF5A83}" srcOrd="0" destOrd="0" presId="urn:microsoft.com/office/officeart/2005/8/layout/vList2"/>
    <dgm:cxn modelId="{1EF570F6-AD9E-4230-915B-FF9D33E4CDCF}" type="presOf" srcId="{C0BF3656-7CAF-4E25-B929-614459CC8FC6}" destId="{43CC7406-F1E0-4C32-A99F-DE66CA1B3C7A}" srcOrd="0" destOrd="0" presId="urn:microsoft.com/office/officeart/2005/8/layout/vList2"/>
    <dgm:cxn modelId="{D31DB249-14A7-4D42-8163-A7948CBE99EC}" srcId="{2C685434-A823-4FE8-AA4E-EEF4C0045553}" destId="{C0BF3656-7CAF-4E25-B929-614459CC8FC6}" srcOrd="4" destOrd="0" parTransId="{4B56B206-0E6C-4E9B-B3D4-A21F220CDCCD}" sibTransId="{7473553C-DBF8-4D10-BE96-F1F4CDD1A5A4}"/>
    <dgm:cxn modelId="{8AD18A10-B18F-42D8-8C49-500AD93AB74E}" srcId="{2C685434-A823-4FE8-AA4E-EEF4C0045553}" destId="{6C16BEC9-D1C3-4F1E-ABAF-28A737DFAFB6}" srcOrd="3" destOrd="0" parTransId="{0072C939-4DC9-498E-A203-508A2AE341BD}" sibTransId="{93C57B47-B251-456F-A539-9E3843B4118C}"/>
    <dgm:cxn modelId="{0D47FE92-2D35-41B7-97DD-44E98255A4AA}" srcId="{2C685434-A823-4FE8-AA4E-EEF4C0045553}" destId="{EE99C355-F8E4-470D-A66C-0DCD11398DB6}" srcOrd="2" destOrd="0" parTransId="{AE31A479-FB97-4524-97CB-A1735906B477}" sibTransId="{1FFEA784-C435-4BB9-BE50-7089E496F35D}"/>
    <dgm:cxn modelId="{99D8B6E0-10D4-48EC-B452-570D933F6DCA}" srcId="{2C685434-A823-4FE8-AA4E-EEF4C0045553}" destId="{F1226F61-C999-4FE4-94DF-85D2B21637C9}" srcOrd="0" destOrd="0" parTransId="{2B6AFA03-DD59-43C2-9B33-C1C8C546B86A}" sibTransId="{5381A3B1-0D0E-48A6-BBE1-452A3FFA04FC}"/>
    <dgm:cxn modelId="{D9CAE10D-2509-4909-8937-255CA3378EE8}" srcId="{2C685434-A823-4FE8-AA4E-EEF4C0045553}" destId="{CE6C93D5-7F97-457E-9B07-0FB095B5BEED}" srcOrd="5" destOrd="0" parTransId="{14A3303A-0F76-4432-9B7C-7CBBBA4D87FE}" sibTransId="{80FE509F-E0F9-430B-AD41-47A4FD0FCDDD}"/>
    <dgm:cxn modelId="{06E5F181-1C2E-4C91-8CAF-B3A0D082673E}" type="presOf" srcId="{6C16BEC9-D1C3-4F1E-ABAF-28A737DFAFB6}" destId="{5E094001-6C3C-4D6D-8948-46BC3D7C69A6}" srcOrd="0" destOrd="0" presId="urn:microsoft.com/office/officeart/2005/8/layout/vList2"/>
    <dgm:cxn modelId="{9E0D4320-EA2F-4D4D-927D-E873ED7F4C2A}" type="presOf" srcId="{0C794172-238F-4F7B-AABC-21CEAB55E8C3}" destId="{9F48EF5D-741C-4AEB-A645-812FB428B01E}" srcOrd="0" destOrd="0" presId="urn:microsoft.com/office/officeart/2005/8/layout/vList2"/>
    <dgm:cxn modelId="{9C66155F-EA18-4C4F-A008-B8A2A30C76CD}" type="presOf" srcId="{F1226F61-C999-4FE4-94DF-85D2B21637C9}" destId="{386DA6FA-F0CD-4C22-B3EB-1FCF2970715B}" srcOrd="0" destOrd="0" presId="urn:microsoft.com/office/officeart/2005/8/layout/vList2"/>
    <dgm:cxn modelId="{8C4B429F-2524-4D7F-BAD1-215A7D494260}" type="presParOf" srcId="{BA6320DD-21A4-4728-9058-D06A792D8C35}" destId="{386DA6FA-F0CD-4C22-B3EB-1FCF2970715B}" srcOrd="0" destOrd="0" presId="urn:microsoft.com/office/officeart/2005/8/layout/vList2"/>
    <dgm:cxn modelId="{91A18B58-D530-46A8-A402-3067C90BF7C1}" type="presParOf" srcId="{BA6320DD-21A4-4728-9058-D06A792D8C35}" destId="{CA60A980-FE09-4AD6-A0C1-F57F43E64DDB}" srcOrd="1" destOrd="0" presId="urn:microsoft.com/office/officeart/2005/8/layout/vList2"/>
    <dgm:cxn modelId="{23DC81F0-8451-4A36-9DB5-0BEE87F62111}" type="presParOf" srcId="{BA6320DD-21A4-4728-9058-D06A792D8C35}" destId="{9F48EF5D-741C-4AEB-A645-812FB428B01E}" srcOrd="2" destOrd="0" presId="urn:microsoft.com/office/officeart/2005/8/layout/vList2"/>
    <dgm:cxn modelId="{1326A621-3F16-44E2-BDF0-786E6412ADD1}" type="presParOf" srcId="{BA6320DD-21A4-4728-9058-D06A792D8C35}" destId="{8C81797D-B5BA-480D-A158-3620CF51F0F7}" srcOrd="3" destOrd="0" presId="urn:microsoft.com/office/officeart/2005/8/layout/vList2"/>
    <dgm:cxn modelId="{55BCDE78-5F99-4C38-9D5D-AEF52B6383F0}" type="presParOf" srcId="{BA6320DD-21A4-4728-9058-D06A792D8C35}" destId="{20BB8215-00B2-4EDA-B405-845E800EACEB}" srcOrd="4" destOrd="0" presId="urn:microsoft.com/office/officeart/2005/8/layout/vList2"/>
    <dgm:cxn modelId="{B8F03E3C-CFF7-4CBD-B039-9ED616EAD9EA}" type="presParOf" srcId="{BA6320DD-21A4-4728-9058-D06A792D8C35}" destId="{C6E81F68-7609-46BD-85CF-B33964CB7C5B}" srcOrd="5" destOrd="0" presId="urn:microsoft.com/office/officeart/2005/8/layout/vList2"/>
    <dgm:cxn modelId="{59CBB667-6563-476E-BFA5-7E033F43AEE6}" type="presParOf" srcId="{BA6320DD-21A4-4728-9058-D06A792D8C35}" destId="{5E094001-6C3C-4D6D-8948-46BC3D7C69A6}" srcOrd="6" destOrd="0" presId="urn:microsoft.com/office/officeart/2005/8/layout/vList2"/>
    <dgm:cxn modelId="{DEDD7CD2-E9F3-4A61-803A-A7B12EBBCACA}" type="presParOf" srcId="{BA6320DD-21A4-4728-9058-D06A792D8C35}" destId="{E0CBA08F-C7B9-4967-B6EB-C28F21B67207}" srcOrd="7" destOrd="0" presId="urn:microsoft.com/office/officeart/2005/8/layout/vList2"/>
    <dgm:cxn modelId="{37A168DC-F43D-475F-A188-AA8014670FC2}" type="presParOf" srcId="{BA6320DD-21A4-4728-9058-D06A792D8C35}" destId="{43CC7406-F1E0-4C32-A99F-DE66CA1B3C7A}" srcOrd="8" destOrd="0" presId="urn:microsoft.com/office/officeart/2005/8/layout/vList2"/>
    <dgm:cxn modelId="{A8D865F5-A3E9-4E6F-ACA2-8B059C71D318}" type="presParOf" srcId="{BA6320DD-21A4-4728-9058-D06A792D8C35}" destId="{F6B8384C-F2F1-4357-BD93-C3417D716636}" srcOrd="9" destOrd="0" presId="urn:microsoft.com/office/officeart/2005/8/layout/vList2"/>
    <dgm:cxn modelId="{80176DE2-BC9E-42DD-9291-AA0EDBEFAF3D}" type="presParOf" srcId="{BA6320DD-21A4-4728-9058-D06A792D8C35}" destId="{DDB11195-6225-4F37-81C1-3200D3FF5A83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B59EC10-DC37-47CB-80D0-62DAB3D8DD4A}" type="doc">
      <dgm:prSet loTypeId="urn:microsoft.com/office/officeart/2008/layout/VerticalCurvedList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FC05A6C-E413-49C3-AB38-1945F0E378E0}">
      <dgm:prSet phldrT="[Текст]" custT="1"/>
      <dgm:spPr/>
      <dgm:t>
        <a:bodyPr/>
        <a:lstStyle/>
        <a:p>
          <a:pPr algn="ctr"/>
          <a:r>
            <a:rPr lang="uk-UA" sz="1800" dirty="0" smtClean="0"/>
            <a:t>Міське свято до 360-річчя міста Лебедина</a:t>
          </a:r>
          <a:endParaRPr lang="ru-RU" sz="1800" dirty="0"/>
        </a:p>
      </dgm:t>
    </dgm:pt>
    <dgm:pt modelId="{39267471-DD1F-42C2-80DC-3880D43BE11E}" type="parTrans" cxnId="{E1016C40-F559-49B1-87C0-F7BB071DCFA6}">
      <dgm:prSet/>
      <dgm:spPr/>
      <dgm:t>
        <a:bodyPr/>
        <a:lstStyle/>
        <a:p>
          <a:endParaRPr lang="ru-RU" sz="1800"/>
        </a:p>
      </dgm:t>
    </dgm:pt>
    <dgm:pt modelId="{4B991767-72FD-40FA-A8D5-9D04AE2C8713}" type="sibTrans" cxnId="{E1016C40-F559-49B1-87C0-F7BB071DCFA6}">
      <dgm:prSet/>
      <dgm:spPr/>
      <dgm:t>
        <a:bodyPr/>
        <a:lstStyle/>
        <a:p>
          <a:endParaRPr lang="ru-RU" sz="1800"/>
        </a:p>
      </dgm:t>
    </dgm:pt>
    <dgm:pt modelId="{747B5550-05F1-4926-A1FC-F356F955CE91}">
      <dgm:prSet phldrT="[Текст]" custT="1"/>
      <dgm:spPr/>
      <dgm:t>
        <a:bodyPr/>
        <a:lstStyle/>
        <a:p>
          <a:pPr algn="ctr"/>
          <a:r>
            <a:rPr lang="uk-UA" sz="1800" dirty="0" smtClean="0"/>
            <a:t>Міський відкритий  фестиваль  української  естрадної  пісні  та  популярної музики «</a:t>
          </a:r>
          <a:r>
            <a:rPr lang="uk-UA" sz="1800" dirty="0" err="1" smtClean="0"/>
            <a:t>Радослав</a:t>
          </a:r>
          <a:r>
            <a:rPr lang="uk-UA" sz="1800" dirty="0" smtClean="0"/>
            <a:t>»</a:t>
          </a:r>
          <a:endParaRPr lang="ru-RU" sz="1800" dirty="0"/>
        </a:p>
      </dgm:t>
    </dgm:pt>
    <dgm:pt modelId="{2B91E5D4-8074-4EA9-A448-D2736A8645A4}" type="parTrans" cxnId="{81B87ADE-CE80-4AB6-B6E4-E1A1DC6BD212}">
      <dgm:prSet/>
      <dgm:spPr/>
      <dgm:t>
        <a:bodyPr/>
        <a:lstStyle/>
        <a:p>
          <a:endParaRPr lang="ru-RU" sz="1800"/>
        </a:p>
      </dgm:t>
    </dgm:pt>
    <dgm:pt modelId="{E4170A0F-5457-4A88-B83B-71713B4F308F}" type="sibTrans" cxnId="{81B87ADE-CE80-4AB6-B6E4-E1A1DC6BD212}">
      <dgm:prSet/>
      <dgm:spPr/>
      <dgm:t>
        <a:bodyPr/>
        <a:lstStyle/>
        <a:p>
          <a:endParaRPr lang="ru-RU" sz="1800"/>
        </a:p>
      </dgm:t>
    </dgm:pt>
    <dgm:pt modelId="{BE58ADF2-75C3-4300-B439-62F741FED882}">
      <dgm:prSet phldrT="[Текст]" custT="1"/>
      <dgm:spPr/>
      <dgm:t>
        <a:bodyPr/>
        <a:lstStyle/>
        <a:p>
          <a:pPr algn="ctr"/>
          <a:r>
            <a:rPr lang="uk-UA" sz="1800" dirty="0" smtClean="0"/>
            <a:t>Марш Єдності «Прапор Миру»</a:t>
          </a:r>
          <a:endParaRPr lang="ru-RU" sz="1800" dirty="0"/>
        </a:p>
      </dgm:t>
    </dgm:pt>
    <dgm:pt modelId="{BE07E95E-518F-40F8-8C1D-F2A0D0D584C3}" type="parTrans" cxnId="{CF1D4AC2-B0C3-44E0-A159-CBFEF391647C}">
      <dgm:prSet/>
      <dgm:spPr/>
      <dgm:t>
        <a:bodyPr/>
        <a:lstStyle/>
        <a:p>
          <a:endParaRPr lang="ru-RU" sz="1800"/>
        </a:p>
      </dgm:t>
    </dgm:pt>
    <dgm:pt modelId="{9ADE2188-C4F2-4BD5-A646-7A2D2013F142}" type="sibTrans" cxnId="{CF1D4AC2-B0C3-44E0-A159-CBFEF391647C}">
      <dgm:prSet/>
      <dgm:spPr/>
      <dgm:t>
        <a:bodyPr/>
        <a:lstStyle/>
        <a:p>
          <a:endParaRPr lang="ru-RU" sz="1800"/>
        </a:p>
      </dgm:t>
    </dgm:pt>
    <dgm:pt modelId="{2DF2D258-05B7-497A-A9FD-312F332AAF9B}">
      <dgm:prSet custT="1"/>
      <dgm:spPr/>
      <dgm:t>
        <a:bodyPr/>
        <a:lstStyle/>
        <a:p>
          <a:pPr algn="ctr"/>
          <a:r>
            <a:rPr lang="uk-UA" sz="1800" dirty="0" smtClean="0"/>
            <a:t>Міського фестивалю патріотичної пісні «Слався рідний Лебедине»  </a:t>
          </a:r>
          <a:endParaRPr lang="ru-RU" sz="1800" dirty="0"/>
        </a:p>
      </dgm:t>
    </dgm:pt>
    <dgm:pt modelId="{C45DA4E5-3594-4A9C-A13A-CE8156DD260F}" type="parTrans" cxnId="{816E4CC6-C4F4-48D9-8B57-DD24C745DE59}">
      <dgm:prSet/>
      <dgm:spPr/>
      <dgm:t>
        <a:bodyPr/>
        <a:lstStyle/>
        <a:p>
          <a:endParaRPr lang="ru-RU" sz="1800"/>
        </a:p>
      </dgm:t>
    </dgm:pt>
    <dgm:pt modelId="{84D2CC80-A13F-47B6-8D61-E870C226C630}" type="sibTrans" cxnId="{816E4CC6-C4F4-48D9-8B57-DD24C745DE59}">
      <dgm:prSet/>
      <dgm:spPr/>
      <dgm:t>
        <a:bodyPr/>
        <a:lstStyle/>
        <a:p>
          <a:endParaRPr lang="ru-RU" sz="1800"/>
        </a:p>
      </dgm:t>
    </dgm:pt>
    <dgm:pt modelId="{074FE627-F00D-4A59-A8B3-3251A2CA3F68}">
      <dgm:prSet custT="1"/>
      <dgm:spPr/>
      <dgm:t>
        <a:bodyPr/>
        <a:lstStyle/>
        <a:p>
          <a:pPr algn="ctr"/>
          <a:r>
            <a:rPr lang="uk-UA" sz="1800" dirty="0" smtClean="0"/>
            <a:t>Урочиста  хода,  присвячена  Дню  українського  козацтва</a:t>
          </a:r>
          <a:endParaRPr lang="ru-RU" sz="1800" dirty="0"/>
        </a:p>
      </dgm:t>
    </dgm:pt>
    <dgm:pt modelId="{FAFB3E6C-E5F1-4509-8536-681106E2EBA4}" type="parTrans" cxnId="{CFD79E2B-93A7-43F1-A1A6-9DFF6298963F}">
      <dgm:prSet/>
      <dgm:spPr/>
      <dgm:t>
        <a:bodyPr/>
        <a:lstStyle/>
        <a:p>
          <a:endParaRPr lang="ru-RU" sz="1800"/>
        </a:p>
      </dgm:t>
    </dgm:pt>
    <dgm:pt modelId="{F418F24E-8A9A-49F8-8129-3C5DD1D382FE}" type="sibTrans" cxnId="{CFD79E2B-93A7-43F1-A1A6-9DFF6298963F}">
      <dgm:prSet/>
      <dgm:spPr/>
      <dgm:t>
        <a:bodyPr/>
        <a:lstStyle/>
        <a:p>
          <a:endParaRPr lang="ru-RU" sz="1800"/>
        </a:p>
      </dgm:t>
    </dgm:pt>
    <dgm:pt modelId="{D6401C51-A73B-45A5-BDFF-7AA20981F7F4}" type="pres">
      <dgm:prSet presAssocID="{1B59EC10-DC37-47CB-80D0-62DAB3D8DD4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CDCFFC4-E909-4C1F-960B-A7CF16BF438B}" type="pres">
      <dgm:prSet presAssocID="{1B59EC10-DC37-47CB-80D0-62DAB3D8DD4A}" presName="Name1" presStyleCnt="0"/>
      <dgm:spPr/>
      <dgm:t>
        <a:bodyPr/>
        <a:lstStyle/>
        <a:p>
          <a:endParaRPr lang="ru-RU"/>
        </a:p>
      </dgm:t>
    </dgm:pt>
    <dgm:pt modelId="{C4C46677-2652-4580-B3C1-2368277FDC56}" type="pres">
      <dgm:prSet presAssocID="{1B59EC10-DC37-47CB-80D0-62DAB3D8DD4A}" presName="cycle" presStyleCnt="0"/>
      <dgm:spPr/>
      <dgm:t>
        <a:bodyPr/>
        <a:lstStyle/>
        <a:p>
          <a:endParaRPr lang="ru-RU"/>
        </a:p>
      </dgm:t>
    </dgm:pt>
    <dgm:pt modelId="{1948B6A1-E05E-4EFA-8D84-4F039B4CF3A7}" type="pres">
      <dgm:prSet presAssocID="{1B59EC10-DC37-47CB-80D0-62DAB3D8DD4A}" presName="srcNode" presStyleLbl="node1" presStyleIdx="0" presStyleCnt="5"/>
      <dgm:spPr/>
      <dgm:t>
        <a:bodyPr/>
        <a:lstStyle/>
        <a:p>
          <a:endParaRPr lang="ru-RU"/>
        </a:p>
      </dgm:t>
    </dgm:pt>
    <dgm:pt modelId="{697056FC-57E1-413C-88C9-B89C3F3B0706}" type="pres">
      <dgm:prSet presAssocID="{1B59EC10-DC37-47CB-80D0-62DAB3D8DD4A}" presName="conn" presStyleLbl="parChTrans1D2" presStyleIdx="0" presStyleCnt="1"/>
      <dgm:spPr/>
      <dgm:t>
        <a:bodyPr/>
        <a:lstStyle/>
        <a:p>
          <a:endParaRPr lang="ru-RU"/>
        </a:p>
      </dgm:t>
    </dgm:pt>
    <dgm:pt modelId="{2F8C0A2C-39B3-4383-96E5-E89DDEF2E637}" type="pres">
      <dgm:prSet presAssocID="{1B59EC10-DC37-47CB-80D0-62DAB3D8DD4A}" presName="extraNode" presStyleLbl="node1" presStyleIdx="0" presStyleCnt="5"/>
      <dgm:spPr/>
      <dgm:t>
        <a:bodyPr/>
        <a:lstStyle/>
        <a:p>
          <a:endParaRPr lang="ru-RU"/>
        </a:p>
      </dgm:t>
    </dgm:pt>
    <dgm:pt modelId="{518B6D87-510C-487B-B9D7-3C7BEB522A44}" type="pres">
      <dgm:prSet presAssocID="{1B59EC10-DC37-47CB-80D0-62DAB3D8DD4A}" presName="dstNode" presStyleLbl="node1" presStyleIdx="0" presStyleCnt="5"/>
      <dgm:spPr/>
      <dgm:t>
        <a:bodyPr/>
        <a:lstStyle/>
        <a:p>
          <a:endParaRPr lang="ru-RU"/>
        </a:p>
      </dgm:t>
    </dgm:pt>
    <dgm:pt modelId="{196265EC-52BF-442C-8238-5E064D4D71DA}" type="pres">
      <dgm:prSet presAssocID="{5FC05A6C-E413-49C3-AB38-1945F0E378E0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64D0E-0BED-429D-9C84-33B13CC5561B}" type="pres">
      <dgm:prSet presAssocID="{5FC05A6C-E413-49C3-AB38-1945F0E378E0}" presName="accent_1" presStyleCnt="0"/>
      <dgm:spPr/>
      <dgm:t>
        <a:bodyPr/>
        <a:lstStyle/>
        <a:p>
          <a:endParaRPr lang="ru-RU"/>
        </a:p>
      </dgm:t>
    </dgm:pt>
    <dgm:pt modelId="{73C561D7-99FA-4D59-A148-E0D6DC54AEA2}" type="pres">
      <dgm:prSet presAssocID="{5FC05A6C-E413-49C3-AB38-1945F0E378E0}" presName="accentRepeatNode" presStyleLbl="solidFgAcc1" presStyleIdx="0" presStyleCnt="5"/>
      <dgm:spPr/>
      <dgm:t>
        <a:bodyPr/>
        <a:lstStyle/>
        <a:p>
          <a:endParaRPr lang="ru-RU"/>
        </a:p>
      </dgm:t>
    </dgm:pt>
    <dgm:pt modelId="{C03E4A97-A187-4993-B888-801271E18CFA}" type="pres">
      <dgm:prSet presAssocID="{747B5550-05F1-4926-A1FC-F356F955CE91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79D6F6-C9C1-44AA-9BCB-FA7E8A0DC161}" type="pres">
      <dgm:prSet presAssocID="{747B5550-05F1-4926-A1FC-F356F955CE91}" presName="accent_2" presStyleCnt="0"/>
      <dgm:spPr/>
      <dgm:t>
        <a:bodyPr/>
        <a:lstStyle/>
        <a:p>
          <a:endParaRPr lang="ru-RU"/>
        </a:p>
      </dgm:t>
    </dgm:pt>
    <dgm:pt modelId="{E936B8ED-3AD7-4011-A9A4-C69AE380AA6E}" type="pres">
      <dgm:prSet presAssocID="{747B5550-05F1-4926-A1FC-F356F955CE91}" presName="accentRepeatNode" presStyleLbl="solidFgAcc1" presStyleIdx="1" presStyleCnt="5"/>
      <dgm:spPr/>
      <dgm:t>
        <a:bodyPr/>
        <a:lstStyle/>
        <a:p>
          <a:endParaRPr lang="ru-RU"/>
        </a:p>
      </dgm:t>
    </dgm:pt>
    <dgm:pt modelId="{10357330-ACB7-4D33-BDA6-873FDBC71F71}" type="pres">
      <dgm:prSet presAssocID="{BE58ADF2-75C3-4300-B439-62F741FED882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5643BE-B070-48B7-93A4-3AC3EB82B32E}" type="pres">
      <dgm:prSet presAssocID="{BE58ADF2-75C3-4300-B439-62F741FED882}" presName="accent_3" presStyleCnt="0"/>
      <dgm:spPr/>
      <dgm:t>
        <a:bodyPr/>
        <a:lstStyle/>
        <a:p>
          <a:endParaRPr lang="ru-RU"/>
        </a:p>
      </dgm:t>
    </dgm:pt>
    <dgm:pt modelId="{84DF5ED9-67CC-4A96-914C-2EEAA9032223}" type="pres">
      <dgm:prSet presAssocID="{BE58ADF2-75C3-4300-B439-62F741FED882}" presName="accentRepeatNode" presStyleLbl="solidFgAcc1" presStyleIdx="2" presStyleCnt="5"/>
      <dgm:spPr/>
      <dgm:t>
        <a:bodyPr/>
        <a:lstStyle/>
        <a:p>
          <a:endParaRPr lang="ru-RU"/>
        </a:p>
      </dgm:t>
    </dgm:pt>
    <dgm:pt modelId="{25FCAC0B-C96E-47DF-92DE-33CA3C8C7973}" type="pres">
      <dgm:prSet presAssocID="{2DF2D258-05B7-497A-A9FD-312F332AAF9B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D61146-958C-4F93-B3AF-BF6F87B80E0E}" type="pres">
      <dgm:prSet presAssocID="{2DF2D258-05B7-497A-A9FD-312F332AAF9B}" presName="accent_4" presStyleCnt="0"/>
      <dgm:spPr/>
      <dgm:t>
        <a:bodyPr/>
        <a:lstStyle/>
        <a:p>
          <a:endParaRPr lang="ru-RU"/>
        </a:p>
      </dgm:t>
    </dgm:pt>
    <dgm:pt modelId="{1B70726A-4B4E-4017-A39B-803A69011F6C}" type="pres">
      <dgm:prSet presAssocID="{2DF2D258-05B7-497A-A9FD-312F332AAF9B}" presName="accentRepeatNode" presStyleLbl="solidFgAcc1" presStyleIdx="3" presStyleCnt="5"/>
      <dgm:spPr/>
      <dgm:t>
        <a:bodyPr/>
        <a:lstStyle/>
        <a:p>
          <a:endParaRPr lang="ru-RU"/>
        </a:p>
      </dgm:t>
    </dgm:pt>
    <dgm:pt modelId="{5FF867A7-DD9E-4C2C-A33C-66E2F37E6EFA}" type="pres">
      <dgm:prSet presAssocID="{074FE627-F00D-4A59-A8B3-3251A2CA3F68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CDEDDF-0CA5-44B6-BCB0-5A2B088713ED}" type="pres">
      <dgm:prSet presAssocID="{074FE627-F00D-4A59-A8B3-3251A2CA3F68}" presName="accent_5" presStyleCnt="0"/>
      <dgm:spPr/>
      <dgm:t>
        <a:bodyPr/>
        <a:lstStyle/>
        <a:p>
          <a:endParaRPr lang="ru-RU"/>
        </a:p>
      </dgm:t>
    </dgm:pt>
    <dgm:pt modelId="{225CDD05-62E3-4D82-9EE5-E9A0C55B8140}" type="pres">
      <dgm:prSet presAssocID="{074FE627-F00D-4A59-A8B3-3251A2CA3F68}" presName="accentRepeatNode" presStyleLbl="solidFgAcc1" presStyleIdx="4" presStyleCnt="5"/>
      <dgm:spPr/>
      <dgm:t>
        <a:bodyPr/>
        <a:lstStyle/>
        <a:p>
          <a:endParaRPr lang="ru-RU"/>
        </a:p>
      </dgm:t>
    </dgm:pt>
  </dgm:ptLst>
  <dgm:cxnLst>
    <dgm:cxn modelId="{816E4CC6-C4F4-48D9-8B57-DD24C745DE59}" srcId="{1B59EC10-DC37-47CB-80D0-62DAB3D8DD4A}" destId="{2DF2D258-05B7-497A-A9FD-312F332AAF9B}" srcOrd="3" destOrd="0" parTransId="{C45DA4E5-3594-4A9C-A13A-CE8156DD260F}" sibTransId="{84D2CC80-A13F-47B6-8D61-E870C226C630}"/>
    <dgm:cxn modelId="{E2C31274-980E-4C18-A635-E2416338C5D3}" type="presOf" srcId="{1B59EC10-DC37-47CB-80D0-62DAB3D8DD4A}" destId="{D6401C51-A73B-45A5-BDFF-7AA20981F7F4}" srcOrd="0" destOrd="0" presId="urn:microsoft.com/office/officeart/2008/layout/VerticalCurvedList"/>
    <dgm:cxn modelId="{EADF8B50-18A0-4261-8F23-98EF388CED24}" type="presOf" srcId="{074FE627-F00D-4A59-A8B3-3251A2CA3F68}" destId="{5FF867A7-DD9E-4C2C-A33C-66E2F37E6EFA}" srcOrd="0" destOrd="0" presId="urn:microsoft.com/office/officeart/2008/layout/VerticalCurvedList"/>
    <dgm:cxn modelId="{E1016C40-F559-49B1-87C0-F7BB071DCFA6}" srcId="{1B59EC10-DC37-47CB-80D0-62DAB3D8DD4A}" destId="{5FC05A6C-E413-49C3-AB38-1945F0E378E0}" srcOrd="0" destOrd="0" parTransId="{39267471-DD1F-42C2-80DC-3880D43BE11E}" sibTransId="{4B991767-72FD-40FA-A8D5-9D04AE2C8713}"/>
    <dgm:cxn modelId="{6A2063E9-E75F-4660-8BA6-4890CBA3E6A8}" type="presOf" srcId="{747B5550-05F1-4926-A1FC-F356F955CE91}" destId="{C03E4A97-A187-4993-B888-801271E18CFA}" srcOrd="0" destOrd="0" presId="urn:microsoft.com/office/officeart/2008/layout/VerticalCurvedList"/>
    <dgm:cxn modelId="{81B87ADE-CE80-4AB6-B6E4-E1A1DC6BD212}" srcId="{1B59EC10-DC37-47CB-80D0-62DAB3D8DD4A}" destId="{747B5550-05F1-4926-A1FC-F356F955CE91}" srcOrd="1" destOrd="0" parTransId="{2B91E5D4-8074-4EA9-A448-D2736A8645A4}" sibTransId="{E4170A0F-5457-4A88-B83B-71713B4F308F}"/>
    <dgm:cxn modelId="{CF1D4AC2-B0C3-44E0-A159-CBFEF391647C}" srcId="{1B59EC10-DC37-47CB-80D0-62DAB3D8DD4A}" destId="{BE58ADF2-75C3-4300-B439-62F741FED882}" srcOrd="2" destOrd="0" parTransId="{BE07E95E-518F-40F8-8C1D-F2A0D0D584C3}" sibTransId="{9ADE2188-C4F2-4BD5-A646-7A2D2013F142}"/>
    <dgm:cxn modelId="{F2EBFC0A-DC32-4C3D-9496-C1FB4F8A2D71}" type="presOf" srcId="{4B991767-72FD-40FA-A8D5-9D04AE2C8713}" destId="{697056FC-57E1-413C-88C9-B89C3F3B0706}" srcOrd="0" destOrd="0" presId="urn:microsoft.com/office/officeart/2008/layout/VerticalCurvedList"/>
    <dgm:cxn modelId="{8D8CFE05-FCFE-46BA-B1AD-CD5F3DEC11A3}" type="presOf" srcId="{2DF2D258-05B7-497A-A9FD-312F332AAF9B}" destId="{25FCAC0B-C96E-47DF-92DE-33CA3C8C7973}" srcOrd="0" destOrd="0" presId="urn:microsoft.com/office/officeart/2008/layout/VerticalCurvedList"/>
    <dgm:cxn modelId="{CFD79E2B-93A7-43F1-A1A6-9DFF6298963F}" srcId="{1B59EC10-DC37-47CB-80D0-62DAB3D8DD4A}" destId="{074FE627-F00D-4A59-A8B3-3251A2CA3F68}" srcOrd="4" destOrd="0" parTransId="{FAFB3E6C-E5F1-4509-8536-681106E2EBA4}" sibTransId="{F418F24E-8A9A-49F8-8129-3C5DD1D382FE}"/>
    <dgm:cxn modelId="{05ED6867-B6B6-4BF0-A09F-35635A6116E9}" type="presOf" srcId="{5FC05A6C-E413-49C3-AB38-1945F0E378E0}" destId="{196265EC-52BF-442C-8238-5E064D4D71DA}" srcOrd="0" destOrd="0" presId="urn:microsoft.com/office/officeart/2008/layout/VerticalCurvedList"/>
    <dgm:cxn modelId="{CF043514-9E43-4F23-BA52-83BFEF24265B}" type="presOf" srcId="{BE58ADF2-75C3-4300-B439-62F741FED882}" destId="{10357330-ACB7-4D33-BDA6-873FDBC71F71}" srcOrd="0" destOrd="0" presId="urn:microsoft.com/office/officeart/2008/layout/VerticalCurvedList"/>
    <dgm:cxn modelId="{58910F80-A70D-4184-9353-467647E628A3}" type="presParOf" srcId="{D6401C51-A73B-45A5-BDFF-7AA20981F7F4}" destId="{BCDCFFC4-E909-4C1F-960B-A7CF16BF438B}" srcOrd="0" destOrd="0" presId="urn:microsoft.com/office/officeart/2008/layout/VerticalCurvedList"/>
    <dgm:cxn modelId="{E3CCCAFE-5AC0-43A9-B6CF-5F3CAC2C855D}" type="presParOf" srcId="{BCDCFFC4-E909-4C1F-960B-A7CF16BF438B}" destId="{C4C46677-2652-4580-B3C1-2368277FDC56}" srcOrd="0" destOrd="0" presId="urn:microsoft.com/office/officeart/2008/layout/VerticalCurvedList"/>
    <dgm:cxn modelId="{A75700B6-9F0C-4044-AAD5-DFD6EA71525A}" type="presParOf" srcId="{C4C46677-2652-4580-B3C1-2368277FDC56}" destId="{1948B6A1-E05E-4EFA-8D84-4F039B4CF3A7}" srcOrd="0" destOrd="0" presId="urn:microsoft.com/office/officeart/2008/layout/VerticalCurvedList"/>
    <dgm:cxn modelId="{B88853D0-3A03-4378-9A96-1243AD0BA815}" type="presParOf" srcId="{C4C46677-2652-4580-B3C1-2368277FDC56}" destId="{697056FC-57E1-413C-88C9-B89C3F3B0706}" srcOrd="1" destOrd="0" presId="urn:microsoft.com/office/officeart/2008/layout/VerticalCurvedList"/>
    <dgm:cxn modelId="{2C3B8BDF-1627-4712-8DB5-FE5CABE4A5BA}" type="presParOf" srcId="{C4C46677-2652-4580-B3C1-2368277FDC56}" destId="{2F8C0A2C-39B3-4383-96E5-E89DDEF2E637}" srcOrd="2" destOrd="0" presId="urn:microsoft.com/office/officeart/2008/layout/VerticalCurvedList"/>
    <dgm:cxn modelId="{17CCCCF3-5AEC-4BE2-9942-82EF17C48CB6}" type="presParOf" srcId="{C4C46677-2652-4580-B3C1-2368277FDC56}" destId="{518B6D87-510C-487B-B9D7-3C7BEB522A44}" srcOrd="3" destOrd="0" presId="urn:microsoft.com/office/officeart/2008/layout/VerticalCurvedList"/>
    <dgm:cxn modelId="{4996872F-31AF-44BE-ADA5-1DC18EAA0EC0}" type="presParOf" srcId="{BCDCFFC4-E909-4C1F-960B-A7CF16BF438B}" destId="{196265EC-52BF-442C-8238-5E064D4D71DA}" srcOrd="1" destOrd="0" presId="urn:microsoft.com/office/officeart/2008/layout/VerticalCurvedList"/>
    <dgm:cxn modelId="{0AB88B70-16AD-446B-9207-0EA8A2F0DC7F}" type="presParOf" srcId="{BCDCFFC4-E909-4C1F-960B-A7CF16BF438B}" destId="{83064D0E-0BED-429D-9C84-33B13CC5561B}" srcOrd="2" destOrd="0" presId="urn:microsoft.com/office/officeart/2008/layout/VerticalCurvedList"/>
    <dgm:cxn modelId="{6A37E3C5-7DBF-4B26-8178-331DF7B1D851}" type="presParOf" srcId="{83064D0E-0BED-429D-9C84-33B13CC5561B}" destId="{73C561D7-99FA-4D59-A148-E0D6DC54AEA2}" srcOrd="0" destOrd="0" presId="urn:microsoft.com/office/officeart/2008/layout/VerticalCurvedList"/>
    <dgm:cxn modelId="{539697A4-AB59-4AC1-8A62-F777E333A2FD}" type="presParOf" srcId="{BCDCFFC4-E909-4C1F-960B-A7CF16BF438B}" destId="{C03E4A97-A187-4993-B888-801271E18CFA}" srcOrd="3" destOrd="0" presId="urn:microsoft.com/office/officeart/2008/layout/VerticalCurvedList"/>
    <dgm:cxn modelId="{1C6B6AC9-A96D-4B94-BB35-A6AA986A8288}" type="presParOf" srcId="{BCDCFFC4-E909-4C1F-960B-A7CF16BF438B}" destId="{1279D6F6-C9C1-44AA-9BCB-FA7E8A0DC161}" srcOrd="4" destOrd="0" presId="urn:microsoft.com/office/officeart/2008/layout/VerticalCurvedList"/>
    <dgm:cxn modelId="{3AEEFC19-E879-4D9C-9C6B-9FA8EC3AAABA}" type="presParOf" srcId="{1279D6F6-C9C1-44AA-9BCB-FA7E8A0DC161}" destId="{E936B8ED-3AD7-4011-A9A4-C69AE380AA6E}" srcOrd="0" destOrd="0" presId="urn:microsoft.com/office/officeart/2008/layout/VerticalCurvedList"/>
    <dgm:cxn modelId="{EF030631-77BE-4B7F-81D6-E9C30B9C5A5A}" type="presParOf" srcId="{BCDCFFC4-E909-4C1F-960B-A7CF16BF438B}" destId="{10357330-ACB7-4D33-BDA6-873FDBC71F71}" srcOrd="5" destOrd="0" presId="urn:microsoft.com/office/officeart/2008/layout/VerticalCurvedList"/>
    <dgm:cxn modelId="{65ACCF76-A09F-4100-B918-C41CD17CDCDE}" type="presParOf" srcId="{BCDCFFC4-E909-4C1F-960B-A7CF16BF438B}" destId="{205643BE-B070-48B7-93A4-3AC3EB82B32E}" srcOrd="6" destOrd="0" presId="urn:microsoft.com/office/officeart/2008/layout/VerticalCurvedList"/>
    <dgm:cxn modelId="{EE388D91-ECB6-4965-8D9D-0AA6BB1C9C53}" type="presParOf" srcId="{205643BE-B070-48B7-93A4-3AC3EB82B32E}" destId="{84DF5ED9-67CC-4A96-914C-2EEAA9032223}" srcOrd="0" destOrd="0" presId="urn:microsoft.com/office/officeart/2008/layout/VerticalCurvedList"/>
    <dgm:cxn modelId="{09243005-28CB-4FF2-AAA9-AAF8BA513484}" type="presParOf" srcId="{BCDCFFC4-E909-4C1F-960B-A7CF16BF438B}" destId="{25FCAC0B-C96E-47DF-92DE-33CA3C8C7973}" srcOrd="7" destOrd="0" presId="urn:microsoft.com/office/officeart/2008/layout/VerticalCurvedList"/>
    <dgm:cxn modelId="{5119B21D-4A27-43D8-89A5-6BE461D47596}" type="presParOf" srcId="{BCDCFFC4-E909-4C1F-960B-A7CF16BF438B}" destId="{B6D61146-958C-4F93-B3AF-BF6F87B80E0E}" srcOrd="8" destOrd="0" presId="urn:microsoft.com/office/officeart/2008/layout/VerticalCurvedList"/>
    <dgm:cxn modelId="{57645FDA-7118-4BA7-8F1A-6EB7AB7126E9}" type="presParOf" srcId="{B6D61146-958C-4F93-B3AF-BF6F87B80E0E}" destId="{1B70726A-4B4E-4017-A39B-803A69011F6C}" srcOrd="0" destOrd="0" presId="urn:microsoft.com/office/officeart/2008/layout/VerticalCurvedList"/>
    <dgm:cxn modelId="{2955C9E1-02DE-4D42-AB08-7ACDD08F3F55}" type="presParOf" srcId="{BCDCFFC4-E909-4C1F-960B-A7CF16BF438B}" destId="{5FF867A7-DD9E-4C2C-A33C-66E2F37E6EFA}" srcOrd="9" destOrd="0" presId="urn:microsoft.com/office/officeart/2008/layout/VerticalCurvedList"/>
    <dgm:cxn modelId="{14AAA58D-EDF2-48F6-B4B5-215CC351CC00}" type="presParOf" srcId="{BCDCFFC4-E909-4C1F-960B-A7CF16BF438B}" destId="{7BCDEDDF-0CA5-44B6-BCB0-5A2B088713ED}" srcOrd="10" destOrd="0" presId="urn:microsoft.com/office/officeart/2008/layout/VerticalCurvedList"/>
    <dgm:cxn modelId="{7B16D8AB-B0A6-483A-AE96-C05594BCAF5E}" type="presParOf" srcId="{7BCDEDDF-0CA5-44B6-BCB0-5A2B088713ED}" destId="{225CDD05-62E3-4D82-9EE5-E9A0C55B814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925D9DA-4D23-4695-A312-5DFFAB751C5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56867D1B-E35C-4565-87D4-F7275ECA3A52}">
      <dgm:prSet phldrT="[Текст]"/>
      <dgm:spPr/>
      <dgm:t>
        <a:bodyPr/>
        <a:lstStyle/>
        <a:p>
          <a:r>
            <a:rPr lang="ru-RU" b="0" i="0" dirty="0" err="1" smtClean="0"/>
            <a:t>Фестивалі</a:t>
          </a:r>
          <a:r>
            <a:rPr lang="ru-RU" b="0" i="0" dirty="0" smtClean="0"/>
            <a:t>  </a:t>
          </a:r>
          <a:r>
            <a:rPr lang="ru-RU" b="0" i="0" dirty="0" err="1" smtClean="0"/>
            <a:t>кращих</a:t>
          </a:r>
          <a:r>
            <a:rPr lang="ru-RU" b="0" i="0" dirty="0" smtClean="0"/>
            <a:t> </a:t>
          </a:r>
          <a:r>
            <a:rPr lang="ru-RU" b="0" i="0" dirty="0" err="1" smtClean="0"/>
            <a:t>колективів</a:t>
          </a:r>
          <a:r>
            <a:rPr lang="ru-RU" b="0" i="0" dirty="0" smtClean="0"/>
            <a:t> </a:t>
          </a:r>
          <a:r>
            <a:rPr lang="ru-RU" b="0" i="0" dirty="0" err="1" smtClean="0"/>
            <a:t>області</a:t>
          </a:r>
          <a:r>
            <a:rPr lang="ru-RU" b="0" i="0" dirty="0" smtClean="0"/>
            <a:t> «</a:t>
          </a:r>
          <a:r>
            <a:rPr lang="ru-RU" b="0" i="0" dirty="0" err="1" smtClean="0"/>
            <a:t>Різдв’яний</a:t>
          </a:r>
          <a:r>
            <a:rPr lang="ru-RU" b="0" i="0" dirty="0" smtClean="0"/>
            <a:t> </a:t>
          </a:r>
          <a:r>
            <a:rPr lang="ru-RU" b="0" i="0" dirty="0" err="1" smtClean="0"/>
            <a:t>передзвін</a:t>
          </a:r>
          <a:r>
            <a:rPr lang="ru-RU" b="0" i="0" dirty="0" smtClean="0"/>
            <a:t>» </a:t>
          </a:r>
          <a:r>
            <a:rPr lang="uk-UA" dirty="0" smtClean="0"/>
            <a:t>(м. Суми)</a:t>
          </a:r>
          <a:endParaRPr lang="ru-RU" dirty="0"/>
        </a:p>
      </dgm:t>
    </dgm:pt>
    <dgm:pt modelId="{BD5A9E1D-576B-46E6-B8C3-10958870C7D5}" type="parTrans" cxnId="{CD6F5426-27CD-4865-991E-E5955FD38002}">
      <dgm:prSet/>
      <dgm:spPr/>
      <dgm:t>
        <a:bodyPr/>
        <a:lstStyle/>
        <a:p>
          <a:endParaRPr lang="ru-RU"/>
        </a:p>
      </dgm:t>
    </dgm:pt>
    <dgm:pt modelId="{9CB96D2F-2D36-4440-BF53-02B193819BAD}" type="sibTrans" cxnId="{CD6F5426-27CD-4865-991E-E5955FD38002}">
      <dgm:prSet/>
      <dgm:spPr/>
      <dgm:t>
        <a:bodyPr/>
        <a:lstStyle/>
        <a:p>
          <a:endParaRPr lang="ru-RU"/>
        </a:p>
      </dgm:t>
    </dgm:pt>
    <dgm:pt modelId="{295959A1-73C0-4F3D-9F39-33B5C6076010}">
      <dgm:prSet phldrT="[Текст]"/>
      <dgm:spPr/>
      <dgm:t>
        <a:bodyPr/>
        <a:lstStyle/>
        <a:p>
          <a:r>
            <a:rPr lang="uk-UA" dirty="0" smtClean="0"/>
            <a:t>Міжнародному фестивалі </a:t>
          </a:r>
          <a:r>
            <a:rPr lang="uk-UA" dirty="0" err="1" smtClean="0"/>
            <a:t>гуральської</a:t>
          </a:r>
          <a:r>
            <a:rPr lang="uk-UA" dirty="0" smtClean="0"/>
            <a:t> культури «</a:t>
          </a:r>
          <a:r>
            <a:rPr lang="uk-UA" dirty="0" err="1" smtClean="0"/>
            <a:t>Пронінське</a:t>
          </a:r>
          <a:r>
            <a:rPr lang="uk-UA" dirty="0" smtClean="0"/>
            <a:t> артистичне літо» (Польща)</a:t>
          </a:r>
          <a:endParaRPr lang="ru-RU" dirty="0"/>
        </a:p>
      </dgm:t>
    </dgm:pt>
    <dgm:pt modelId="{C49A9848-92C1-468A-B0C9-EB6558B496C9}" type="parTrans" cxnId="{A755534A-9655-4A16-925D-F12482634FED}">
      <dgm:prSet/>
      <dgm:spPr/>
      <dgm:t>
        <a:bodyPr/>
        <a:lstStyle/>
        <a:p>
          <a:endParaRPr lang="ru-RU"/>
        </a:p>
      </dgm:t>
    </dgm:pt>
    <dgm:pt modelId="{929D96AA-AF9E-4BC5-88F4-11BA5B13D6F9}" type="sibTrans" cxnId="{A755534A-9655-4A16-925D-F12482634FED}">
      <dgm:prSet/>
      <dgm:spPr/>
      <dgm:t>
        <a:bodyPr/>
        <a:lstStyle/>
        <a:p>
          <a:endParaRPr lang="ru-RU"/>
        </a:p>
      </dgm:t>
    </dgm:pt>
    <dgm:pt modelId="{C1A59F31-841F-45C9-AD9B-B272BA1608C6}">
      <dgm:prSet phldrT="[Текст]"/>
      <dgm:spPr/>
      <dgm:t>
        <a:bodyPr/>
        <a:lstStyle/>
        <a:p>
          <a:r>
            <a:rPr lang="uk-UA" dirty="0" smtClean="0"/>
            <a:t>Фестивалі-конкурсі сучасного мистецтва «VIVA таланти!» </a:t>
          </a:r>
          <a:br>
            <a:rPr lang="uk-UA" dirty="0" smtClean="0"/>
          </a:br>
          <a:r>
            <a:rPr lang="uk-UA" dirty="0" smtClean="0"/>
            <a:t>(м. Суми)</a:t>
          </a:r>
          <a:endParaRPr lang="ru-RU" dirty="0"/>
        </a:p>
      </dgm:t>
    </dgm:pt>
    <dgm:pt modelId="{C61D32F3-162A-4D53-A147-5D05D5AADC82}" type="parTrans" cxnId="{FF349BFB-64CA-4702-BC9D-75E7A1D8F929}">
      <dgm:prSet/>
      <dgm:spPr/>
      <dgm:t>
        <a:bodyPr/>
        <a:lstStyle/>
        <a:p>
          <a:endParaRPr lang="ru-RU"/>
        </a:p>
      </dgm:t>
    </dgm:pt>
    <dgm:pt modelId="{AF8ACA16-53CB-429E-A56D-8BF77D73F7AB}" type="sibTrans" cxnId="{FF349BFB-64CA-4702-BC9D-75E7A1D8F929}">
      <dgm:prSet/>
      <dgm:spPr/>
      <dgm:t>
        <a:bodyPr/>
        <a:lstStyle/>
        <a:p>
          <a:endParaRPr lang="ru-RU"/>
        </a:p>
      </dgm:t>
    </dgm:pt>
    <dgm:pt modelId="{69C4DE58-312D-49BA-90F0-AC6A9EFA183C}" type="pres">
      <dgm:prSet presAssocID="{A925D9DA-4D23-4695-A312-5DFFAB751C5D}" presName="linearFlow" presStyleCnt="0">
        <dgm:presLayoutVars>
          <dgm:dir/>
          <dgm:resizeHandles val="exact"/>
        </dgm:presLayoutVars>
      </dgm:prSet>
      <dgm:spPr/>
    </dgm:pt>
    <dgm:pt modelId="{C7C8C50D-865C-44A2-A3E3-FD070618416D}" type="pres">
      <dgm:prSet presAssocID="{295959A1-73C0-4F3D-9F39-33B5C6076010}" presName="composite" presStyleCnt="0"/>
      <dgm:spPr/>
    </dgm:pt>
    <dgm:pt modelId="{58863D71-7726-46EF-93F1-4A859F8CD030}" type="pres">
      <dgm:prSet presAssocID="{295959A1-73C0-4F3D-9F39-33B5C6076010}" presName="imgShp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E2DAE1A-AA04-49CE-97C7-B123EFF0E390}" type="pres">
      <dgm:prSet presAssocID="{295959A1-73C0-4F3D-9F39-33B5C6076010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D0FFD0-25B4-4C72-9191-44CAB3B22A2A}" type="pres">
      <dgm:prSet presAssocID="{929D96AA-AF9E-4BC5-88F4-11BA5B13D6F9}" presName="spacing" presStyleCnt="0"/>
      <dgm:spPr/>
    </dgm:pt>
    <dgm:pt modelId="{000AC4BD-A575-4620-82AB-8B86F2770497}" type="pres">
      <dgm:prSet presAssocID="{C1A59F31-841F-45C9-AD9B-B272BA1608C6}" presName="composite" presStyleCnt="0"/>
      <dgm:spPr/>
    </dgm:pt>
    <dgm:pt modelId="{F6550813-02B9-4C28-9910-BAABB7A01878}" type="pres">
      <dgm:prSet presAssocID="{C1A59F31-841F-45C9-AD9B-B272BA1608C6}" presName="imgShp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2828F95D-6692-4BF8-81FC-7E93239A3C58}" type="pres">
      <dgm:prSet presAssocID="{C1A59F31-841F-45C9-AD9B-B272BA1608C6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CFB6BE-5440-4389-A755-7071C7C64D67}" type="pres">
      <dgm:prSet presAssocID="{AF8ACA16-53CB-429E-A56D-8BF77D73F7AB}" presName="spacing" presStyleCnt="0"/>
      <dgm:spPr/>
    </dgm:pt>
    <dgm:pt modelId="{5DB9EC31-EBB9-47E6-B402-20C3C423F4A7}" type="pres">
      <dgm:prSet presAssocID="{56867D1B-E35C-4565-87D4-F7275ECA3A52}" presName="composite" presStyleCnt="0"/>
      <dgm:spPr/>
    </dgm:pt>
    <dgm:pt modelId="{446BDEED-2CA9-4AF0-A841-B7BF0E987E4A}" type="pres">
      <dgm:prSet presAssocID="{56867D1B-E35C-4565-87D4-F7275ECA3A52}" presName="imgShp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339BBE43-2848-41C1-B2E4-3A37AE87A37B}" type="pres">
      <dgm:prSet presAssocID="{56867D1B-E35C-4565-87D4-F7275ECA3A52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755534A-9655-4A16-925D-F12482634FED}" srcId="{A925D9DA-4D23-4695-A312-5DFFAB751C5D}" destId="{295959A1-73C0-4F3D-9F39-33B5C6076010}" srcOrd="0" destOrd="0" parTransId="{C49A9848-92C1-468A-B0C9-EB6558B496C9}" sibTransId="{929D96AA-AF9E-4BC5-88F4-11BA5B13D6F9}"/>
    <dgm:cxn modelId="{754213F8-A5EB-4122-9345-8750E95B5D28}" type="presOf" srcId="{C1A59F31-841F-45C9-AD9B-B272BA1608C6}" destId="{2828F95D-6692-4BF8-81FC-7E93239A3C58}" srcOrd="0" destOrd="0" presId="urn:microsoft.com/office/officeart/2005/8/layout/vList3"/>
    <dgm:cxn modelId="{0C229623-A7FD-499B-A9E5-E0BCED003070}" type="presOf" srcId="{56867D1B-E35C-4565-87D4-F7275ECA3A52}" destId="{339BBE43-2848-41C1-B2E4-3A37AE87A37B}" srcOrd="0" destOrd="0" presId="urn:microsoft.com/office/officeart/2005/8/layout/vList3"/>
    <dgm:cxn modelId="{B80C3CA3-70C8-41BE-83E1-46BCF6B7F39D}" type="presOf" srcId="{295959A1-73C0-4F3D-9F39-33B5C6076010}" destId="{5E2DAE1A-AA04-49CE-97C7-B123EFF0E390}" srcOrd="0" destOrd="0" presId="urn:microsoft.com/office/officeart/2005/8/layout/vList3"/>
    <dgm:cxn modelId="{63BEDDBE-5233-47E6-B8E7-A76320BDFCD7}" type="presOf" srcId="{A925D9DA-4D23-4695-A312-5DFFAB751C5D}" destId="{69C4DE58-312D-49BA-90F0-AC6A9EFA183C}" srcOrd="0" destOrd="0" presId="urn:microsoft.com/office/officeart/2005/8/layout/vList3"/>
    <dgm:cxn modelId="{CD6F5426-27CD-4865-991E-E5955FD38002}" srcId="{A925D9DA-4D23-4695-A312-5DFFAB751C5D}" destId="{56867D1B-E35C-4565-87D4-F7275ECA3A52}" srcOrd="2" destOrd="0" parTransId="{BD5A9E1D-576B-46E6-B8C3-10958870C7D5}" sibTransId="{9CB96D2F-2D36-4440-BF53-02B193819BAD}"/>
    <dgm:cxn modelId="{FF349BFB-64CA-4702-BC9D-75E7A1D8F929}" srcId="{A925D9DA-4D23-4695-A312-5DFFAB751C5D}" destId="{C1A59F31-841F-45C9-AD9B-B272BA1608C6}" srcOrd="1" destOrd="0" parTransId="{C61D32F3-162A-4D53-A147-5D05D5AADC82}" sibTransId="{AF8ACA16-53CB-429E-A56D-8BF77D73F7AB}"/>
    <dgm:cxn modelId="{586FC293-EFAC-45CD-9FE7-11299F6E9713}" type="presParOf" srcId="{69C4DE58-312D-49BA-90F0-AC6A9EFA183C}" destId="{C7C8C50D-865C-44A2-A3E3-FD070618416D}" srcOrd="0" destOrd="0" presId="urn:microsoft.com/office/officeart/2005/8/layout/vList3"/>
    <dgm:cxn modelId="{A977C213-99E4-482C-925E-E141B19389FF}" type="presParOf" srcId="{C7C8C50D-865C-44A2-A3E3-FD070618416D}" destId="{58863D71-7726-46EF-93F1-4A859F8CD030}" srcOrd="0" destOrd="0" presId="urn:microsoft.com/office/officeart/2005/8/layout/vList3"/>
    <dgm:cxn modelId="{75ED3480-D845-45A9-855E-CF1C5F6A5C16}" type="presParOf" srcId="{C7C8C50D-865C-44A2-A3E3-FD070618416D}" destId="{5E2DAE1A-AA04-49CE-97C7-B123EFF0E390}" srcOrd="1" destOrd="0" presId="urn:microsoft.com/office/officeart/2005/8/layout/vList3"/>
    <dgm:cxn modelId="{21E50D22-ABBF-4B71-B9D5-BE1E5139238B}" type="presParOf" srcId="{69C4DE58-312D-49BA-90F0-AC6A9EFA183C}" destId="{F3D0FFD0-25B4-4C72-9191-44CAB3B22A2A}" srcOrd="1" destOrd="0" presId="urn:microsoft.com/office/officeart/2005/8/layout/vList3"/>
    <dgm:cxn modelId="{91458EAD-D198-4C58-B35C-B99679584A6C}" type="presParOf" srcId="{69C4DE58-312D-49BA-90F0-AC6A9EFA183C}" destId="{000AC4BD-A575-4620-82AB-8B86F2770497}" srcOrd="2" destOrd="0" presId="urn:microsoft.com/office/officeart/2005/8/layout/vList3"/>
    <dgm:cxn modelId="{34E285E8-510B-4901-A45D-B8BB7E090C1A}" type="presParOf" srcId="{000AC4BD-A575-4620-82AB-8B86F2770497}" destId="{F6550813-02B9-4C28-9910-BAABB7A01878}" srcOrd="0" destOrd="0" presId="urn:microsoft.com/office/officeart/2005/8/layout/vList3"/>
    <dgm:cxn modelId="{2904F839-8F5F-4FD2-A77A-577AA45DFC69}" type="presParOf" srcId="{000AC4BD-A575-4620-82AB-8B86F2770497}" destId="{2828F95D-6692-4BF8-81FC-7E93239A3C58}" srcOrd="1" destOrd="0" presId="urn:microsoft.com/office/officeart/2005/8/layout/vList3"/>
    <dgm:cxn modelId="{17535E16-3EFA-4A9E-B62B-D2346FECBEEC}" type="presParOf" srcId="{69C4DE58-312D-49BA-90F0-AC6A9EFA183C}" destId="{A5CFB6BE-5440-4389-A755-7071C7C64D67}" srcOrd="3" destOrd="0" presId="urn:microsoft.com/office/officeart/2005/8/layout/vList3"/>
    <dgm:cxn modelId="{637153A5-4DEC-4833-B75F-F7CCC9318554}" type="presParOf" srcId="{69C4DE58-312D-49BA-90F0-AC6A9EFA183C}" destId="{5DB9EC31-EBB9-47E6-B402-20C3C423F4A7}" srcOrd="4" destOrd="0" presId="urn:microsoft.com/office/officeart/2005/8/layout/vList3"/>
    <dgm:cxn modelId="{B5F3C132-4561-4705-9071-6154EE1AF09E}" type="presParOf" srcId="{5DB9EC31-EBB9-47E6-B402-20C3C423F4A7}" destId="{446BDEED-2CA9-4AF0-A841-B7BF0E987E4A}" srcOrd="0" destOrd="0" presId="urn:microsoft.com/office/officeart/2005/8/layout/vList3"/>
    <dgm:cxn modelId="{73101635-3003-44A5-95AB-DAF020346280}" type="presParOf" srcId="{5DB9EC31-EBB9-47E6-B402-20C3C423F4A7}" destId="{339BBE43-2848-41C1-B2E4-3A37AE87A37B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AED1D0D-F704-4A56-9070-C5747F6810DF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1888C49-6F57-45A2-B0F8-FB9EA899D632}">
      <dgm:prSet phldrT="[Текст]" custT="1"/>
      <dgm:spPr/>
      <dgm:t>
        <a:bodyPr/>
        <a:lstStyle/>
        <a:p>
          <a:pPr algn="ctr"/>
          <a:r>
            <a:rPr lang="uk-UA" sz="1600" dirty="0" smtClean="0"/>
            <a:t>Діє дитяча школа мистецтв імені Б.Гмирі. Контингент школи складає 203 учня. За 2014 рік 8 учнів дитячої школи мистецтв перемогли в обласних конкурсах</a:t>
          </a:r>
          <a:endParaRPr lang="ru-RU" sz="1600" b="0" dirty="0"/>
        </a:p>
      </dgm:t>
    </dgm:pt>
    <dgm:pt modelId="{9F2CBC53-AF21-4BB3-A556-945D439B89A4}" type="parTrans" cxnId="{D1FBC6E1-DE39-43C2-9A9A-58352747767C}">
      <dgm:prSet/>
      <dgm:spPr/>
      <dgm:t>
        <a:bodyPr/>
        <a:lstStyle/>
        <a:p>
          <a:endParaRPr lang="ru-RU"/>
        </a:p>
      </dgm:t>
    </dgm:pt>
    <dgm:pt modelId="{B555B841-00D1-41DE-88C3-6AC56580BAB3}" type="sibTrans" cxnId="{D1FBC6E1-DE39-43C2-9A9A-58352747767C}">
      <dgm:prSet/>
      <dgm:spPr/>
      <dgm:t>
        <a:bodyPr/>
        <a:lstStyle/>
        <a:p>
          <a:endParaRPr lang="ru-RU"/>
        </a:p>
      </dgm:t>
    </dgm:pt>
    <dgm:pt modelId="{07D1DF6A-DE85-444A-A07D-263104B24645}">
      <dgm:prSet phldrT="[Текст]" custT="1"/>
      <dgm:spPr/>
      <dgm:t>
        <a:bodyPr/>
        <a:lstStyle/>
        <a:p>
          <a:pPr algn="ctr"/>
          <a:r>
            <a:rPr lang="uk-UA" sz="1600" dirty="0" smtClean="0"/>
            <a:t>При бібліотеках працюють природничо-краєзнавчі клуби за інтересами «Білий лебідь» та «</a:t>
          </a:r>
          <a:r>
            <a:rPr lang="uk-UA" sz="1600" dirty="0" err="1" smtClean="0"/>
            <a:t>Пізнайко</a:t>
          </a:r>
          <a:r>
            <a:rPr lang="uk-UA" sz="1600" dirty="0" smtClean="0"/>
            <a:t>», народознавчо-релігійний гурток «Світло духовності», дитяча студія естетичного виховання «Джерельце»</a:t>
          </a:r>
          <a:endParaRPr lang="ru-RU" sz="1600" b="0" dirty="0"/>
        </a:p>
      </dgm:t>
    </dgm:pt>
    <dgm:pt modelId="{F4A80AA7-A23B-42DE-A406-C9EEB44FE94C}" type="parTrans" cxnId="{73ACB142-F95A-45E6-903F-38D86C784956}">
      <dgm:prSet/>
      <dgm:spPr/>
      <dgm:t>
        <a:bodyPr/>
        <a:lstStyle/>
        <a:p>
          <a:endParaRPr lang="ru-RU"/>
        </a:p>
      </dgm:t>
    </dgm:pt>
    <dgm:pt modelId="{FB5030F2-0D87-488F-B6A1-45FA5ACB05E9}" type="sibTrans" cxnId="{73ACB142-F95A-45E6-903F-38D86C784956}">
      <dgm:prSet/>
      <dgm:spPr/>
      <dgm:t>
        <a:bodyPr/>
        <a:lstStyle/>
        <a:p>
          <a:endParaRPr lang="ru-RU"/>
        </a:p>
      </dgm:t>
    </dgm:pt>
    <dgm:pt modelId="{231D1550-146A-4F06-9D3E-F6DD952F1C27}">
      <dgm:prSet phldrT="[Текст]" custT="1"/>
      <dgm:spPr/>
      <dgm:t>
        <a:bodyPr/>
        <a:lstStyle/>
        <a:p>
          <a:pPr algn="ctr"/>
          <a:r>
            <a:rPr lang="uk-UA" sz="1600" dirty="0" smtClean="0"/>
            <a:t>Народний аматорський хоровий колектив ветеранів війни та праці відвідав м. Путивль та взяв участь в обласному фестивалі патріотичної пісні «Партизанські зірниці»</a:t>
          </a:r>
          <a:endParaRPr lang="ru-RU" sz="1600" b="0" dirty="0"/>
        </a:p>
      </dgm:t>
    </dgm:pt>
    <dgm:pt modelId="{4CB70A2B-D2C5-4472-8715-931B3444DDED}" type="parTrans" cxnId="{4F4F92B9-A1AC-49C4-820E-B58E4D40DBB8}">
      <dgm:prSet/>
      <dgm:spPr/>
      <dgm:t>
        <a:bodyPr/>
        <a:lstStyle/>
        <a:p>
          <a:endParaRPr lang="ru-RU"/>
        </a:p>
      </dgm:t>
    </dgm:pt>
    <dgm:pt modelId="{E8705A31-8D43-4A1C-9699-3EADE261AF2B}" type="sibTrans" cxnId="{4F4F92B9-A1AC-49C4-820E-B58E4D40DBB8}">
      <dgm:prSet/>
      <dgm:spPr/>
      <dgm:t>
        <a:bodyPr/>
        <a:lstStyle/>
        <a:p>
          <a:endParaRPr lang="ru-RU"/>
        </a:p>
      </dgm:t>
    </dgm:pt>
    <dgm:pt modelId="{4FDCB869-36F5-4EBA-AAD0-27FFA1AD46DF}">
      <dgm:prSet phldrT="[Текст]" custT="1"/>
      <dgm:spPr/>
      <dgm:t>
        <a:bodyPr/>
        <a:lstStyle/>
        <a:p>
          <a:pPr algn="ctr"/>
          <a:r>
            <a:rPr lang="uk-UA" sz="1600" dirty="0" smtClean="0"/>
            <a:t>Народний  аматорський  </a:t>
          </a:r>
          <a:r>
            <a:rPr lang="uk-UA" sz="1600" dirty="0" err="1" smtClean="0"/>
            <a:t>вокально</a:t>
          </a:r>
          <a:r>
            <a:rPr lang="uk-UA" sz="1600" dirty="0" smtClean="0"/>
            <a:t> – інструментальний гурт та солісти народної вокальної студії «Овація» взяли участь у Всеукраїнському  фестивалі  «Червона рута» (м. Суми)</a:t>
          </a:r>
          <a:endParaRPr lang="ru-RU" sz="1600" b="0" dirty="0"/>
        </a:p>
      </dgm:t>
    </dgm:pt>
    <dgm:pt modelId="{C5DC6C9D-3820-4D57-A69C-BC0162D01F56}" type="parTrans" cxnId="{4A09DFCF-40DC-42FB-8C87-7A060A59B755}">
      <dgm:prSet/>
      <dgm:spPr/>
      <dgm:t>
        <a:bodyPr/>
        <a:lstStyle/>
        <a:p>
          <a:endParaRPr lang="ru-RU"/>
        </a:p>
      </dgm:t>
    </dgm:pt>
    <dgm:pt modelId="{DEAEF11B-3295-4386-958B-D0F2FB98FD50}" type="sibTrans" cxnId="{4A09DFCF-40DC-42FB-8C87-7A060A59B755}">
      <dgm:prSet/>
      <dgm:spPr/>
      <dgm:t>
        <a:bodyPr/>
        <a:lstStyle/>
        <a:p>
          <a:endParaRPr lang="ru-RU"/>
        </a:p>
      </dgm:t>
    </dgm:pt>
    <dgm:pt modelId="{8EC2BA44-7278-4D73-A55B-1EC40C362055}">
      <dgm:prSet phldrT="[Текст]" custT="1"/>
      <dgm:spPr/>
      <dgm:t>
        <a:bodyPr/>
        <a:lstStyle/>
        <a:p>
          <a:pPr algn="ctr"/>
          <a:r>
            <a:rPr lang="uk-UA" sz="1600" dirty="0" smtClean="0"/>
            <a:t>Солісти народної вокальної студії «Овація» Оля Пащенко, Олена Гунько, Світлана </a:t>
          </a:r>
          <a:r>
            <a:rPr lang="uk-UA" sz="1600" dirty="0" err="1" smtClean="0"/>
            <a:t>Набок</a:t>
          </a:r>
          <a:r>
            <a:rPr lang="uk-UA" sz="1600" dirty="0" smtClean="0"/>
            <a:t> представляли місто Лебедин у  обласному святі «Вишивана моя Україно»</a:t>
          </a:r>
          <a:endParaRPr lang="ru-RU" sz="1600" b="0" dirty="0"/>
        </a:p>
      </dgm:t>
    </dgm:pt>
    <dgm:pt modelId="{4A118363-515D-4D37-A9BA-D3F9E7755DB3}" type="parTrans" cxnId="{9F5F7F4A-1705-4A7E-A61C-B9C5A7547FF3}">
      <dgm:prSet/>
      <dgm:spPr/>
      <dgm:t>
        <a:bodyPr/>
        <a:lstStyle/>
        <a:p>
          <a:endParaRPr lang="ru-RU"/>
        </a:p>
      </dgm:t>
    </dgm:pt>
    <dgm:pt modelId="{34F236AB-4A07-4A76-9C73-C443C81C2FA1}" type="sibTrans" cxnId="{9F5F7F4A-1705-4A7E-A61C-B9C5A7547FF3}">
      <dgm:prSet/>
      <dgm:spPr/>
      <dgm:t>
        <a:bodyPr/>
        <a:lstStyle/>
        <a:p>
          <a:endParaRPr lang="ru-RU"/>
        </a:p>
      </dgm:t>
    </dgm:pt>
    <dgm:pt modelId="{0A1198C8-A7DF-4687-B4D6-4D7E3D0990F6}">
      <dgm:prSet phldrT="[Текст]" custT="1"/>
      <dgm:spPr/>
      <dgm:t>
        <a:bodyPr/>
        <a:lstStyle/>
        <a:p>
          <a:pPr algn="ctr"/>
          <a:r>
            <a:rPr lang="uk-UA" sz="1600" dirty="0" smtClean="0"/>
            <a:t>Протягом 2014 року музей відвідало  більше 5 тис відвідувачів, проведено 158 екскурсії, </a:t>
          </a:r>
          <a:r>
            <a:rPr lang="ru-RU" sz="1600" dirty="0" err="1" smtClean="0"/>
            <a:t>відкрито</a:t>
          </a:r>
          <a:r>
            <a:rPr lang="ru-RU" sz="1600" dirty="0" smtClean="0"/>
            <a:t> 12 </a:t>
          </a:r>
          <a:r>
            <a:rPr lang="ru-RU" sz="1600" dirty="0" err="1" smtClean="0"/>
            <a:t>нових</a:t>
          </a:r>
          <a:r>
            <a:rPr lang="ru-RU" sz="1600" dirty="0" smtClean="0"/>
            <a:t> </a:t>
          </a:r>
          <a:r>
            <a:rPr lang="ru-RU" sz="1600" dirty="0" err="1" smtClean="0"/>
            <a:t>виставок</a:t>
          </a:r>
          <a:r>
            <a:rPr lang="uk-UA" sz="1600" dirty="0" smtClean="0"/>
            <a:t>, </a:t>
          </a:r>
          <a:r>
            <a:rPr lang="ru-RU" sz="1600" dirty="0" err="1" smtClean="0"/>
            <a:t>підготовлено</a:t>
          </a:r>
          <a:r>
            <a:rPr lang="ru-RU" sz="1600" dirty="0" smtClean="0"/>
            <a:t> </a:t>
          </a:r>
          <a:r>
            <a:rPr lang="ru-RU" sz="1600" dirty="0" err="1" smtClean="0"/>
            <a:t>і</a:t>
          </a:r>
          <a:r>
            <a:rPr lang="ru-RU" sz="1600" dirty="0" smtClean="0"/>
            <a:t> проведено 21 </a:t>
          </a:r>
          <a:r>
            <a:rPr lang="ru-RU" sz="1600" dirty="0" err="1" smtClean="0"/>
            <a:t>масовий</a:t>
          </a:r>
          <a:r>
            <a:rPr lang="ru-RU" sz="1600" dirty="0" smtClean="0"/>
            <a:t>  </a:t>
          </a:r>
          <a:r>
            <a:rPr lang="ru-RU" sz="1600" dirty="0" err="1" smtClean="0"/>
            <a:t>захід</a:t>
          </a:r>
          <a:r>
            <a:rPr lang="uk-UA" sz="1600" dirty="0" smtClean="0"/>
            <a:t>. К</a:t>
          </a:r>
          <a:r>
            <a:rPr lang="ru-RU" sz="1600" dirty="0" err="1" smtClean="0"/>
            <a:t>олекція</a:t>
          </a:r>
          <a:r>
            <a:rPr lang="ru-RU" sz="1600" dirty="0" smtClean="0"/>
            <a:t> музею </a:t>
          </a:r>
          <a:r>
            <a:rPr lang="ru-RU" sz="1600" dirty="0" err="1" smtClean="0"/>
            <a:t>поповнилася</a:t>
          </a:r>
          <a:r>
            <a:rPr lang="ru-RU" sz="1600" dirty="0" smtClean="0"/>
            <a:t> </a:t>
          </a:r>
          <a:r>
            <a:rPr lang="ru-RU" sz="1600" dirty="0" err="1" smtClean="0"/>
            <a:t>новими</a:t>
          </a:r>
          <a:r>
            <a:rPr lang="ru-RU" sz="1600" dirty="0" smtClean="0"/>
            <a:t> </a:t>
          </a:r>
          <a:r>
            <a:rPr lang="ru-RU" sz="1600" dirty="0" err="1" smtClean="0"/>
            <a:t>експонатами</a:t>
          </a:r>
          <a:endParaRPr lang="ru-RU" sz="1600" b="0" dirty="0"/>
        </a:p>
      </dgm:t>
    </dgm:pt>
    <dgm:pt modelId="{296F225C-618B-47DA-97AC-012D2052D17E}" type="parTrans" cxnId="{11B545E1-B836-46AC-B5DA-F0F17D83B9E3}">
      <dgm:prSet/>
      <dgm:spPr/>
      <dgm:t>
        <a:bodyPr/>
        <a:lstStyle/>
        <a:p>
          <a:endParaRPr lang="ru-RU"/>
        </a:p>
      </dgm:t>
    </dgm:pt>
    <dgm:pt modelId="{B78656D1-0B19-46CC-B80D-27D669D4B47C}" type="sibTrans" cxnId="{11B545E1-B836-46AC-B5DA-F0F17D83B9E3}">
      <dgm:prSet/>
      <dgm:spPr/>
      <dgm:t>
        <a:bodyPr/>
        <a:lstStyle/>
        <a:p>
          <a:endParaRPr lang="ru-RU"/>
        </a:p>
      </dgm:t>
    </dgm:pt>
    <dgm:pt modelId="{AF2EF4D2-39FC-442A-A87F-C2192CF4178B}" type="pres">
      <dgm:prSet presAssocID="{1AED1D0D-F704-4A56-9070-C5747F6810D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A58725-CE57-4438-8B27-AC25A159B29F}" type="pres">
      <dgm:prSet presAssocID="{231D1550-146A-4F06-9D3E-F6DD952F1C27}" presName="comp" presStyleCnt="0"/>
      <dgm:spPr/>
    </dgm:pt>
    <dgm:pt modelId="{73B1AA2B-1E27-4E96-A02F-C0A453CD8F2A}" type="pres">
      <dgm:prSet presAssocID="{231D1550-146A-4F06-9D3E-F6DD952F1C27}" presName="box" presStyleLbl="node1" presStyleIdx="0" presStyleCnt="6"/>
      <dgm:spPr/>
      <dgm:t>
        <a:bodyPr/>
        <a:lstStyle/>
        <a:p>
          <a:endParaRPr lang="ru-RU"/>
        </a:p>
      </dgm:t>
    </dgm:pt>
    <dgm:pt modelId="{909FDE3A-F4DC-47B8-AF43-9E35AD1B32A6}" type="pres">
      <dgm:prSet presAssocID="{231D1550-146A-4F06-9D3E-F6DD952F1C27}" presName="img" presStyleLbl="fgImgPlace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DE79EEE-91FE-47B8-B395-DCE01208410C}" type="pres">
      <dgm:prSet presAssocID="{231D1550-146A-4F06-9D3E-F6DD952F1C27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E630FB-B4AE-4CDA-88BA-D25171DB9A2E}" type="pres">
      <dgm:prSet presAssocID="{E8705A31-8D43-4A1C-9699-3EADE261AF2B}" presName="spacer" presStyleCnt="0"/>
      <dgm:spPr/>
    </dgm:pt>
    <dgm:pt modelId="{0C9FDD37-86BF-418E-A2A9-DB87C0335511}" type="pres">
      <dgm:prSet presAssocID="{4FDCB869-36F5-4EBA-AAD0-27FFA1AD46DF}" presName="comp" presStyleCnt="0"/>
      <dgm:spPr/>
    </dgm:pt>
    <dgm:pt modelId="{86EA578D-BC1B-42C3-AA50-D338A07BF38A}" type="pres">
      <dgm:prSet presAssocID="{4FDCB869-36F5-4EBA-AAD0-27FFA1AD46DF}" presName="box" presStyleLbl="node1" presStyleIdx="1" presStyleCnt="6"/>
      <dgm:spPr/>
      <dgm:t>
        <a:bodyPr/>
        <a:lstStyle/>
        <a:p>
          <a:endParaRPr lang="ru-RU"/>
        </a:p>
      </dgm:t>
    </dgm:pt>
    <dgm:pt modelId="{EB07B173-4682-44A6-8A27-BD08B4AAAAA5}" type="pres">
      <dgm:prSet presAssocID="{4FDCB869-36F5-4EBA-AAD0-27FFA1AD46DF}" presName="img" presStyleLbl="fgImgPlace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4E1EE34-DE46-4911-A296-EDD5697DE1BA}" type="pres">
      <dgm:prSet presAssocID="{4FDCB869-36F5-4EBA-AAD0-27FFA1AD46DF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CB273B-36FE-4626-AB6F-1810EF2C9E04}" type="pres">
      <dgm:prSet presAssocID="{DEAEF11B-3295-4386-958B-D0F2FB98FD50}" presName="spacer" presStyleCnt="0"/>
      <dgm:spPr/>
    </dgm:pt>
    <dgm:pt modelId="{C87AA1F4-A714-4ECB-8C35-AC6B7E08DC1A}" type="pres">
      <dgm:prSet presAssocID="{8EC2BA44-7278-4D73-A55B-1EC40C362055}" presName="comp" presStyleCnt="0"/>
      <dgm:spPr/>
    </dgm:pt>
    <dgm:pt modelId="{C39A3EE1-A6CF-487C-B69C-B3705C06F15A}" type="pres">
      <dgm:prSet presAssocID="{8EC2BA44-7278-4D73-A55B-1EC40C362055}" presName="box" presStyleLbl="node1" presStyleIdx="2" presStyleCnt="6"/>
      <dgm:spPr/>
      <dgm:t>
        <a:bodyPr/>
        <a:lstStyle/>
        <a:p>
          <a:endParaRPr lang="ru-RU"/>
        </a:p>
      </dgm:t>
    </dgm:pt>
    <dgm:pt modelId="{899FB28A-1AF2-46CE-82DD-14E968EE0206}" type="pres">
      <dgm:prSet presAssocID="{8EC2BA44-7278-4D73-A55B-1EC40C362055}" presName="img" presStyleLbl="fgImgPlace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DF7BEC2-EAE0-40CC-952B-9AF846F892A5}" type="pres">
      <dgm:prSet presAssocID="{8EC2BA44-7278-4D73-A55B-1EC40C362055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C53C90-5253-41EB-B677-F2757B5A5252}" type="pres">
      <dgm:prSet presAssocID="{34F236AB-4A07-4A76-9C73-C443C81C2FA1}" presName="spacer" presStyleCnt="0"/>
      <dgm:spPr/>
    </dgm:pt>
    <dgm:pt modelId="{11541EA1-7337-441F-BE9F-01CFCF1F878C}" type="pres">
      <dgm:prSet presAssocID="{0A1198C8-A7DF-4687-B4D6-4D7E3D0990F6}" presName="comp" presStyleCnt="0"/>
      <dgm:spPr/>
    </dgm:pt>
    <dgm:pt modelId="{530796B2-29B1-434D-974F-02E8206A4466}" type="pres">
      <dgm:prSet presAssocID="{0A1198C8-A7DF-4687-B4D6-4D7E3D0990F6}" presName="box" presStyleLbl="node1" presStyleIdx="3" presStyleCnt="6"/>
      <dgm:spPr/>
      <dgm:t>
        <a:bodyPr/>
        <a:lstStyle/>
        <a:p>
          <a:endParaRPr lang="ru-RU"/>
        </a:p>
      </dgm:t>
    </dgm:pt>
    <dgm:pt modelId="{C314D1BA-249A-4068-847F-9BA5FDC91E83}" type="pres">
      <dgm:prSet presAssocID="{0A1198C8-A7DF-4687-B4D6-4D7E3D0990F6}" presName="img" presStyleLbl="fgImgPlace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344C335-51C4-46BD-86DE-480986E0BE49}" type="pres">
      <dgm:prSet presAssocID="{0A1198C8-A7DF-4687-B4D6-4D7E3D0990F6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249648-7F9B-4146-8867-9984DA4AE439}" type="pres">
      <dgm:prSet presAssocID="{B78656D1-0B19-46CC-B80D-27D669D4B47C}" presName="spacer" presStyleCnt="0"/>
      <dgm:spPr/>
    </dgm:pt>
    <dgm:pt modelId="{359BA631-77E6-40EE-9042-0C75D77D8853}" type="pres">
      <dgm:prSet presAssocID="{07D1DF6A-DE85-444A-A07D-263104B24645}" presName="comp" presStyleCnt="0"/>
      <dgm:spPr/>
    </dgm:pt>
    <dgm:pt modelId="{EDF024C7-7C1A-4E22-9F19-3F74F82D5B2C}" type="pres">
      <dgm:prSet presAssocID="{07D1DF6A-DE85-444A-A07D-263104B24645}" presName="box" presStyleLbl="node1" presStyleIdx="4" presStyleCnt="6"/>
      <dgm:spPr/>
      <dgm:t>
        <a:bodyPr/>
        <a:lstStyle/>
        <a:p>
          <a:endParaRPr lang="ru-RU"/>
        </a:p>
      </dgm:t>
    </dgm:pt>
    <dgm:pt modelId="{5377E041-B983-44F3-9E24-3C2BEA7413EC}" type="pres">
      <dgm:prSet presAssocID="{07D1DF6A-DE85-444A-A07D-263104B24645}" presName="img" presStyleLbl="fgImgPlace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B170246-4CA0-448F-852B-E75BDE552A12}" type="pres">
      <dgm:prSet presAssocID="{07D1DF6A-DE85-444A-A07D-263104B24645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02862F-D2D1-4DB7-9CD7-F12CD8FB4881}" type="pres">
      <dgm:prSet presAssocID="{FB5030F2-0D87-488F-B6A1-45FA5ACB05E9}" presName="spacer" presStyleCnt="0"/>
      <dgm:spPr/>
    </dgm:pt>
    <dgm:pt modelId="{3C5CFE9F-FD3A-4366-A53E-579810F543D6}" type="pres">
      <dgm:prSet presAssocID="{B1888C49-6F57-45A2-B0F8-FB9EA899D632}" presName="comp" presStyleCnt="0"/>
      <dgm:spPr/>
    </dgm:pt>
    <dgm:pt modelId="{83100157-A260-44B6-8085-7EA25466C95A}" type="pres">
      <dgm:prSet presAssocID="{B1888C49-6F57-45A2-B0F8-FB9EA899D632}" presName="box" presStyleLbl="node1" presStyleIdx="5" presStyleCnt="6"/>
      <dgm:spPr/>
      <dgm:t>
        <a:bodyPr/>
        <a:lstStyle/>
        <a:p>
          <a:endParaRPr lang="ru-RU"/>
        </a:p>
      </dgm:t>
    </dgm:pt>
    <dgm:pt modelId="{B8CC9B70-E9A2-4536-A6B4-7192B1839581}" type="pres">
      <dgm:prSet presAssocID="{B1888C49-6F57-45A2-B0F8-FB9EA899D632}" presName="img" presStyleLbl="fgImgPlace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72C3BD9-A5DC-4E89-9001-0F17CB25FEE4}" type="pres">
      <dgm:prSet presAssocID="{B1888C49-6F57-45A2-B0F8-FB9EA899D632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09DFCF-40DC-42FB-8C87-7A060A59B755}" srcId="{1AED1D0D-F704-4A56-9070-C5747F6810DF}" destId="{4FDCB869-36F5-4EBA-AAD0-27FFA1AD46DF}" srcOrd="1" destOrd="0" parTransId="{C5DC6C9D-3820-4D57-A69C-BC0162D01F56}" sibTransId="{DEAEF11B-3295-4386-958B-D0F2FB98FD50}"/>
    <dgm:cxn modelId="{4F4F92B9-A1AC-49C4-820E-B58E4D40DBB8}" srcId="{1AED1D0D-F704-4A56-9070-C5747F6810DF}" destId="{231D1550-146A-4F06-9D3E-F6DD952F1C27}" srcOrd="0" destOrd="0" parTransId="{4CB70A2B-D2C5-4472-8715-931B3444DDED}" sibTransId="{E8705A31-8D43-4A1C-9699-3EADE261AF2B}"/>
    <dgm:cxn modelId="{65494570-E40A-4462-80F1-1BFDEEBCA9BF}" type="presOf" srcId="{231D1550-146A-4F06-9D3E-F6DD952F1C27}" destId="{ADE79EEE-91FE-47B8-B395-DCE01208410C}" srcOrd="1" destOrd="0" presId="urn:microsoft.com/office/officeart/2005/8/layout/vList4"/>
    <dgm:cxn modelId="{7467D231-4FDB-4C95-8ADF-E25930939C5B}" type="presOf" srcId="{B1888C49-6F57-45A2-B0F8-FB9EA899D632}" destId="{272C3BD9-A5DC-4E89-9001-0F17CB25FEE4}" srcOrd="1" destOrd="0" presId="urn:microsoft.com/office/officeart/2005/8/layout/vList4"/>
    <dgm:cxn modelId="{8F32A28E-C740-449C-9468-CE0724010BEC}" type="presOf" srcId="{0A1198C8-A7DF-4687-B4D6-4D7E3D0990F6}" destId="{530796B2-29B1-434D-974F-02E8206A4466}" srcOrd="0" destOrd="0" presId="urn:microsoft.com/office/officeart/2005/8/layout/vList4"/>
    <dgm:cxn modelId="{4A305C9B-72BF-4B73-A871-96B25B1A0226}" type="presOf" srcId="{0A1198C8-A7DF-4687-B4D6-4D7E3D0990F6}" destId="{2344C335-51C4-46BD-86DE-480986E0BE49}" srcOrd="1" destOrd="0" presId="urn:microsoft.com/office/officeart/2005/8/layout/vList4"/>
    <dgm:cxn modelId="{0049C00C-4E68-423C-B4C4-3523CE278FBD}" type="presOf" srcId="{B1888C49-6F57-45A2-B0F8-FB9EA899D632}" destId="{83100157-A260-44B6-8085-7EA25466C95A}" srcOrd="0" destOrd="0" presId="urn:microsoft.com/office/officeart/2005/8/layout/vList4"/>
    <dgm:cxn modelId="{9B782B42-7124-4EF2-BEE2-82272738A01E}" type="presOf" srcId="{4FDCB869-36F5-4EBA-AAD0-27FFA1AD46DF}" destId="{86EA578D-BC1B-42C3-AA50-D338A07BF38A}" srcOrd="0" destOrd="0" presId="urn:microsoft.com/office/officeart/2005/8/layout/vList4"/>
    <dgm:cxn modelId="{F9F82F14-7266-45D1-A27E-96D9B0C34B11}" type="presOf" srcId="{8EC2BA44-7278-4D73-A55B-1EC40C362055}" destId="{4DF7BEC2-EAE0-40CC-952B-9AF846F892A5}" srcOrd="1" destOrd="0" presId="urn:microsoft.com/office/officeart/2005/8/layout/vList4"/>
    <dgm:cxn modelId="{11B545E1-B836-46AC-B5DA-F0F17D83B9E3}" srcId="{1AED1D0D-F704-4A56-9070-C5747F6810DF}" destId="{0A1198C8-A7DF-4687-B4D6-4D7E3D0990F6}" srcOrd="3" destOrd="0" parTransId="{296F225C-618B-47DA-97AC-012D2052D17E}" sibTransId="{B78656D1-0B19-46CC-B80D-27D669D4B47C}"/>
    <dgm:cxn modelId="{73ACB142-F95A-45E6-903F-38D86C784956}" srcId="{1AED1D0D-F704-4A56-9070-C5747F6810DF}" destId="{07D1DF6A-DE85-444A-A07D-263104B24645}" srcOrd="4" destOrd="0" parTransId="{F4A80AA7-A23B-42DE-A406-C9EEB44FE94C}" sibTransId="{FB5030F2-0D87-488F-B6A1-45FA5ACB05E9}"/>
    <dgm:cxn modelId="{43FF12A4-5AE7-4A44-B0AB-B92947519DE4}" type="presOf" srcId="{07D1DF6A-DE85-444A-A07D-263104B24645}" destId="{DB170246-4CA0-448F-852B-E75BDE552A12}" srcOrd="1" destOrd="0" presId="urn:microsoft.com/office/officeart/2005/8/layout/vList4"/>
    <dgm:cxn modelId="{EE95CFB2-51B4-4164-B09B-35DF8BF86B0A}" type="presOf" srcId="{8EC2BA44-7278-4D73-A55B-1EC40C362055}" destId="{C39A3EE1-A6CF-487C-B69C-B3705C06F15A}" srcOrd="0" destOrd="0" presId="urn:microsoft.com/office/officeart/2005/8/layout/vList4"/>
    <dgm:cxn modelId="{D1FBC6E1-DE39-43C2-9A9A-58352747767C}" srcId="{1AED1D0D-F704-4A56-9070-C5747F6810DF}" destId="{B1888C49-6F57-45A2-B0F8-FB9EA899D632}" srcOrd="5" destOrd="0" parTransId="{9F2CBC53-AF21-4BB3-A556-945D439B89A4}" sibTransId="{B555B841-00D1-41DE-88C3-6AC56580BAB3}"/>
    <dgm:cxn modelId="{BB619736-8E7B-4471-AE69-F5A5E43FA2BF}" type="presOf" srcId="{07D1DF6A-DE85-444A-A07D-263104B24645}" destId="{EDF024C7-7C1A-4E22-9F19-3F74F82D5B2C}" srcOrd="0" destOrd="0" presId="urn:microsoft.com/office/officeart/2005/8/layout/vList4"/>
    <dgm:cxn modelId="{9F5F7F4A-1705-4A7E-A61C-B9C5A7547FF3}" srcId="{1AED1D0D-F704-4A56-9070-C5747F6810DF}" destId="{8EC2BA44-7278-4D73-A55B-1EC40C362055}" srcOrd="2" destOrd="0" parTransId="{4A118363-515D-4D37-A9BA-D3F9E7755DB3}" sibTransId="{34F236AB-4A07-4A76-9C73-C443C81C2FA1}"/>
    <dgm:cxn modelId="{88BBF496-F555-412C-8097-4C167CFEF5BF}" type="presOf" srcId="{231D1550-146A-4F06-9D3E-F6DD952F1C27}" destId="{73B1AA2B-1E27-4E96-A02F-C0A453CD8F2A}" srcOrd="0" destOrd="0" presId="urn:microsoft.com/office/officeart/2005/8/layout/vList4"/>
    <dgm:cxn modelId="{96B9C6D1-5179-4142-9839-221D479D1F7F}" type="presOf" srcId="{4FDCB869-36F5-4EBA-AAD0-27FFA1AD46DF}" destId="{64E1EE34-DE46-4911-A296-EDD5697DE1BA}" srcOrd="1" destOrd="0" presId="urn:microsoft.com/office/officeart/2005/8/layout/vList4"/>
    <dgm:cxn modelId="{70B183EE-DD46-40A3-A944-132624DCBC1C}" type="presOf" srcId="{1AED1D0D-F704-4A56-9070-C5747F6810DF}" destId="{AF2EF4D2-39FC-442A-A87F-C2192CF4178B}" srcOrd="0" destOrd="0" presId="urn:microsoft.com/office/officeart/2005/8/layout/vList4"/>
    <dgm:cxn modelId="{84CF0E42-9954-41F9-AA48-4B6CEB1D369E}" type="presParOf" srcId="{AF2EF4D2-39FC-442A-A87F-C2192CF4178B}" destId="{03A58725-CE57-4438-8B27-AC25A159B29F}" srcOrd="0" destOrd="0" presId="urn:microsoft.com/office/officeart/2005/8/layout/vList4"/>
    <dgm:cxn modelId="{E9D9A588-86C8-41E0-9111-B84B30A89549}" type="presParOf" srcId="{03A58725-CE57-4438-8B27-AC25A159B29F}" destId="{73B1AA2B-1E27-4E96-A02F-C0A453CD8F2A}" srcOrd="0" destOrd="0" presId="urn:microsoft.com/office/officeart/2005/8/layout/vList4"/>
    <dgm:cxn modelId="{314B9621-9AEC-420B-8984-B1B5170E2519}" type="presParOf" srcId="{03A58725-CE57-4438-8B27-AC25A159B29F}" destId="{909FDE3A-F4DC-47B8-AF43-9E35AD1B32A6}" srcOrd="1" destOrd="0" presId="urn:microsoft.com/office/officeart/2005/8/layout/vList4"/>
    <dgm:cxn modelId="{B956C9E6-FB04-49A9-9152-542F5C07763F}" type="presParOf" srcId="{03A58725-CE57-4438-8B27-AC25A159B29F}" destId="{ADE79EEE-91FE-47B8-B395-DCE01208410C}" srcOrd="2" destOrd="0" presId="urn:microsoft.com/office/officeart/2005/8/layout/vList4"/>
    <dgm:cxn modelId="{267BF7A5-5FD7-4040-9E5A-09796B93419F}" type="presParOf" srcId="{AF2EF4D2-39FC-442A-A87F-C2192CF4178B}" destId="{3BE630FB-B4AE-4CDA-88BA-D25171DB9A2E}" srcOrd="1" destOrd="0" presId="urn:microsoft.com/office/officeart/2005/8/layout/vList4"/>
    <dgm:cxn modelId="{90CDFC4D-EAAD-4B34-83E3-544C070CF18A}" type="presParOf" srcId="{AF2EF4D2-39FC-442A-A87F-C2192CF4178B}" destId="{0C9FDD37-86BF-418E-A2A9-DB87C0335511}" srcOrd="2" destOrd="0" presId="urn:microsoft.com/office/officeart/2005/8/layout/vList4"/>
    <dgm:cxn modelId="{1CF50920-5079-45F6-9475-235A55D9849F}" type="presParOf" srcId="{0C9FDD37-86BF-418E-A2A9-DB87C0335511}" destId="{86EA578D-BC1B-42C3-AA50-D338A07BF38A}" srcOrd="0" destOrd="0" presId="urn:microsoft.com/office/officeart/2005/8/layout/vList4"/>
    <dgm:cxn modelId="{7F435DA7-DEA6-450C-A8A8-BEA49BE22B95}" type="presParOf" srcId="{0C9FDD37-86BF-418E-A2A9-DB87C0335511}" destId="{EB07B173-4682-44A6-8A27-BD08B4AAAAA5}" srcOrd="1" destOrd="0" presId="urn:microsoft.com/office/officeart/2005/8/layout/vList4"/>
    <dgm:cxn modelId="{64AE041E-EC13-4911-8384-B63DCDE6478C}" type="presParOf" srcId="{0C9FDD37-86BF-418E-A2A9-DB87C0335511}" destId="{64E1EE34-DE46-4911-A296-EDD5697DE1BA}" srcOrd="2" destOrd="0" presId="urn:microsoft.com/office/officeart/2005/8/layout/vList4"/>
    <dgm:cxn modelId="{CDB20E70-554A-4113-9DDC-8CEFFCC80133}" type="presParOf" srcId="{AF2EF4D2-39FC-442A-A87F-C2192CF4178B}" destId="{F9CB273B-36FE-4626-AB6F-1810EF2C9E04}" srcOrd="3" destOrd="0" presId="urn:microsoft.com/office/officeart/2005/8/layout/vList4"/>
    <dgm:cxn modelId="{23A26F9E-7971-495C-84D2-4172CBD24EE8}" type="presParOf" srcId="{AF2EF4D2-39FC-442A-A87F-C2192CF4178B}" destId="{C87AA1F4-A714-4ECB-8C35-AC6B7E08DC1A}" srcOrd="4" destOrd="0" presId="urn:microsoft.com/office/officeart/2005/8/layout/vList4"/>
    <dgm:cxn modelId="{53977419-444D-4FDF-AEE6-FE0B3D0B9372}" type="presParOf" srcId="{C87AA1F4-A714-4ECB-8C35-AC6B7E08DC1A}" destId="{C39A3EE1-A6CF-487C-B69C-B3705C06F15A}" srcOrd="0" destOrd="0" presId="urn:microsoft.com/office/officeart/2005/8/layout/vList4"/>
    <dgm:cxn modelId="{6C328169-8B81-45D8-8063-7FA907E9229A}" type="presParOf" srcId="{C87AA1F4-A714-4ECB-8C35-AC6B7E08DC1A}" destId="{899FB28A-1AF2-46CE-82DD-14E968EE0206}" srcOrd="1" destOrd="0" presId="urn:microsoft.com/office/officeart/2005/8/layout/vList4"/>
    <dgm:cxn modelId="{C940BD5B-A9DD-4024-BCD7-29B449F7EC68}" type="presParOf" srcId="{C87AA1F4-A714-4ECB-8C35-AC6B7E08DC1A}" destId="{4DF7BEC2-EAE0-40CC-952B-9AF846F892A5}" srcOrd="2" destOrd="0" presId="urn:microsoft.com/office/officeart/2005/8/layout/vList4"/>
    <dgm:cxn modelId="{55728579-4910-45D3-96B3-B002FE224A08}" type="presParOf" srcId="{AF2EF4D2-39FC-442A-A87F-C2192CF4178B}" destId="{E4C53C90-5253-41EB-B677-F2757B5A5252}" srcOrd="5" destOrd="0" presId="urn:microsoft.com/office/officeart/2005/8/layout/vList4"/>
    <dgm:cxn modelId="{82C182D1-95CF-4189-B2F5-D379003DC631}" type="presParOf" srcId="{AF2EF4D2-39FC-442A-A87F-C2192CF4178B}" destId="{11541EA1-7337-441F-BE9F-01CFCF1F878C}" srcOrd="6" destOrd="0" presId="urn:microsoft.com/office/officeart/2005/8/layout/vList4"/>
    <dgm:cxn modelId="{782D659B-27D4-4BF6-B81F-880EDACA4479}" type="presParOf" srcId="{11541EA1-7337-441F-BE9F-01CFCF1F878C}" destId="{530796B2-29B1-434D-974F-02E8206A4466}" srcOrd="0" destOrd="0" presId="urn:microsoft.com/office/officeart/2005/8/layout/vList4"/>
    <dgm:cxn modelId="{A91A13D2-C08A-4176-B8A3-EA060E3826CA}" type="presParOf" srcId="{11541EA1-7337-441F-BE9F-01CFCF1F878C}" destId="{C314D1BA-249A-4068-847F-9BA5FDC91E83}" srcOrd="1" destOrd="0" presId="urn:microsoft.com/office/officeart/2005/8/layout/vList4"/>
    <dgm:cxn modelId="{3BBF579D-3CCB-4046-ACEF-1ECF352D7D82}" type="presParOf" srcId="{11541EA1-7337-441F-BE9F-01CFCF1F878C}" destId="{2344C335-51C4-46BD-86DE-480986E0BE49}" srcOrd="2" destOrd="0" presId="urn:microsoft.com/office/officeart/2005/8/layout/vList4"/>
    <dgm:cxn modelId="{8D02D039-B948-4441-82A1-F4BEE32CC050}" type="presParOf" srcId="{AF2EF4D2-39FC-442A-A87F-C2192CF4178B}" destId="{C6249648-7F9B-4146-8867-9984DA4AE439}" srcOrd="7" destOrd="0" presId="urn:microsoft.com/office/officeart/2005/8/layout/vList4"/>
    <dgm:cxn modelId="{E1AF8D4A-B9CC-450C-A269-81869F95AD20}" type="presParOf" srcId="{AF2EF4D2-39FC-442A-A87F-C2192CF4178B}" destId="{359BA631-77E6-40EE-9042-0C75D77D8853}" srcOrd="8" destOrd="0" presId="urn:microsoft.com/office/officeart/2005/8/layout/vList4"/>
    <dgm:cxn modelId="{1668BD8B-54FA-4F7B-A038-C4566AF0B95D}" type="presParOf" srcId="{359BA631-77E6-40EE-9042-0C75D77D8853}" destId="{EDF024C7-7C1A-4E22-9F19-3F74F82D5B2C}" srcOrd="0" destOrd="0" presId="urn:microsoft.com/office/officeart/2005/8/layout/vList4"/>
    <dgm:cxn modelId="{B4DDD3A2-649A-492E-A5EC-9B3BF5E6102B}" type="presParOf" srcId="{359BA631-77E6-40EE-9042-0C75D77D8853}" destId="{5377E041-B983-44F3-9E24-3C2BEA7413EC}" srcOrd="1" destOrd="0" presId="urn:microsoft.com/office/officeart/2005/8/layout/vList4"/>
    <dgm:cxn modelId="{3110D32B-8E2F-442E-A891-DFBFF151C56A}" type="presParOf" srcId="{359BA631-77E6-40EE-9042-0C75D77D8853}" destId="{DB170246-4CA0-448F-852B-E75BDE552A12}" srcOrd="2" destOrd="0" presId="urn:microsoft.com/office/officeart/2005/8/layout/vList4"/>
    <dgm:cxn modelId="{B85A8A83-2704-4CA4-918B-8C5FD121E1AB}" type="presParOf" srcId="{AF2EF4D2-39FC-442A-A87F-C2192CF4178B}" destId="{EB02862F-D2D1-4DB7-9CD7-F12CD8FB4881}" srcOrd="9" destOrd="0" presId="urn:microsoft.com/office/officeart/2005/8/layout/vList4"/>
    <dgm:cxn modelId="{C32DADBD-CE64-4DCD-99BD-728EE2C96AFC}" type="presParOf" srcId="{AF2EF4D2-39FC-442A-A87F-C2192CF4178B}" destId="{3C5CFE9F-FD3A-4366-A53E-579810F543D6}" srcOrd="10" destOrd="0" presId="urn:microsoft.com/office/officeart/2005/8/layout/vList4"/>
    <dgm:cxn modelId="{A52F8FA7-06D7-4119-B21F-ACC105B209FB}" type="presParOf" srcId="{3C5CFE9F-FD3A-4366-A53E-579810F543D6}" destId="{83100157-A260-44B6-8085-7EA25466C95A}" srcOrd="0" destOrd="0" presId="urn:microsoft.com/office/officeart/2005/8/layout/vList4"/>
    <dgm:cxn modelId="{60286F2A-2310-4BD6-9727-B9AEB4C0AA65}" type="presParOf" srcId="{3C5CFE9F-FD3A-4366-A53E-579810F543D6}" destId="{B8CC9B70-E9A2-4536-A6B4-7192B1839581}" srcOrd="1" destOrd="0" presId="urn:microsoft.com/office/officeart/2005/8/layout/vList4"/>
    <dgm:cxn modelId="{0D3196D6-D95A-4151-BC81-9586ACD1314A}" type="presParOf" srcId="{3C5CFE9F-FD3A-4366-A53E-579810F543D6}" destId="{272C3BD9-A5DC-4E89-9001-0F17CB25FEE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0E4E107-C2E3-49F8-BC06-C61E38CFB7CE}">
      <dsp:nvSpPr>
        <dsp:cNvPr id="0" name=""/>
        <dsp:cNvSpPr/>
      </dsp:nvSpPr>
      <dsp:spPr>
        <a:xfrm rot="10800000">
          <a:off x="1394537" y="1123"/>
          <a:ext cx="4275564" cy="1270438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228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Діти 5-річного віку 100% охоплені  дошкільним вихованням</a:t>
          </a:r>
          <a:endParaRPr lang="ru-RU" sz="1900" kern="1200" dirty="0"/>
        </a:p>
      </dsp:txBody>
      <dsp:txXfrm rot="10800000">
        <a:off x="1394537" y="1123"/>
        <a:ext cx="4275564" cy="1270438"/>
      </dsp:txXfrm>
    </dsp:sp>
    <dsp:sp modelId="{DB064BCE-9194-4360-9BDA-8990FF49F93F}">
      <dsp:nvSpPr>
        <dsp:cNvPr id="0" name=""/>
        <dsp:cNvSpPr/>
      </dsp:nvSpPr>
      <dsp:spPr>
        <a:xfrm>
          <a:off x="759318" y="1123"/>
          <a:ext cx="1270438" cy="127043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B96916-1DD2-4B1B-AD79-1AFBCA27909A}">
      <dsp:nvSpPr>
        <dsp:cNvPr id="0" name=""/>
        <dsp:cNvSpPr/>
      </dsp:nvSpPr>
      <dsp:spPr>
        <a:xfrm rot="10800000">
          <a:off x="1394537" y="1650796"/>
          <a:ext cx="4275564" cy="1270438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228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7 дітей знаходяться на соціально-педагогічному патронаті</a:t>
          </a:r>
          <a:endParaRPr lang="ru-RU" sz="1900" kern="1200" dirty="0"/>
        </a:p>
      </dsp:txBody>
      <dsp:txXfrm rot="10800000">
        <a:off x="1394537" y="1650796"/>
        <a:ext cx="4275564" cy="1270438"/>
      </dsp:txXfrm>
    </dsp:sp>
    <dsp:sp modelId="{370AD5D4-0693-41BF-8FAD-54D633EC20D8}">
      <dsp:nvSpPr>
        <dsp:cNvPr id="0" name=""/>
        <dsp:cNvSpPr/>
      </dsp:nvSpPr>
      <dsp:spPr>
        <a:xfrm flipH="1">
          <a:off x="759318" y="1650796"/>
          <a:ext cx="1270438" cy="127043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2D1750-F047-4DBF-A791-2591B9F65A69}">
      <dsp:nvSpPr>
        <dsp:cNvPr id="0" name=""/>
        <dsp:cNvSpPr/>
      </dsp:nvSpPr>
      <dsp:spPr>
        <a:xfrm rot="10800000">
          <a:off x="1394537" y="3300470"/>
          <a:ext cx="4275564" cy="1270438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228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>
              <a:latin typeface="+mn-lt"/>
            </a:rPr>
            <a:t>На базі ДНЗ функціонують </a:t>
          </a:r>
          <a:r>
            <a:rPr lang="uk-UA" sz="1900" kern="1200" dirty="0" err="1" smtClean="0">
              <a:latin typeface="+mn-lt"/>
            </a:rPr>
            <a:t>“Материнські</a:t>
          </a:r>
          <a:r>
            <a:rPr lang="uk-UA" sz="1900" kern="1200" dirty="0" smtClean="0">
              <a:latin typeface="+mn-lt"/>
            </a:rPr>
            <a:t> </a:t>
          </a:r>
          <a:r>
            <a:rPr lang="uk-UA" sz="1900" kern="1200" dirty="0" err="1" smtClean="0">
              <a:latin typeface="+mn-lt"/>
            </a:rPr>
            <a:t>школи”</a:t>
          </a:r>
          <a:r>
            <a:rPr lang="uk-UA" sz="1900" kern="1200" dirty="0" smtClean="0">
              <a:latin typeface="+mn-lt"/>
            </a:rPr>
            <a:t>, які надають консультативну допомогу сім</a:t>
          </a:r>
          <a:r>
            <a:rPr lang="uk-UA" sz="1900" kern="1200" dirty="0" smtClean="0">
              <a:latin typeface="+mn-lt"/>
              <a:cs typeface="Arial"/>
            </a:rPr>
            <a:t>’ям щодо виховання дітей</a:t>
          </a:r>
          <a:endParaRPr lang="ru-RU" sz="1900" kern="1200" dirty="0">
            <a:latin typeface="+mn-lt"/>
          </a:endParaRPr>
        </a:p>
      </dsp:txBody>
      <dsp:txXfrm rot="10800000">
        <a:off x="1394537" y="3300470"/>
        <a:ext cx="4275564" cy="1270438"/>
      </dsp:txXfrm>
    </dsp:sp>
    <dsp:sp modelId="{7D53785A-E503-4986-AB79-F96884CD0B83}">
      <dsp:nvSpPr>
        <dsp:cNvPr id="0" name=""/>
        <dsp:cNvSpPr/>
      </dsp:nvSpPr>
      <dsp:spPr>
        <a:xfrm>
          <a:off x="759318" y="3300470"/>
          <a:ext cx="1270438" cy="1270438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72096C2-17F5-4CF8-AC22-FB3DF5AEC884}">
      <dsp:nvSpPr>
        <dsp:cNvPr id="0" name=""/>
        <dsp:cNvSpPr/>
      </dsp:nvSpPr>
      <dsp:spPr>
        <a:xfrm rot="5400000">
          <a:off x="-247009" y="322342"/>
          <a:ext cx="1646731" cy="115271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 rot="5400000">
        <a:off x="-247009" y="322342"/>
        <a:ext cx="1646731" cy="1152712"/>
      </dsp:txXfrm>
    </dsp:sp>
    <dsp:sp modelId="{8372CBB2-299F-47B6-8004-92816836F0E9}">
      <dsp:nvSpPr>
        <dsp:cNvPr id="0" name=""/>
        <dsp:cNvSpPr/>
      </dsp:nvSpPr>
      <dsp:spPr>
        <a:xfrm rot="5400000">
          <a:off x="3081271" y="-1920676"/>
          <a:ext cx="1205274" cy="506239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/>
            <a:t>проведені спортивні ігри школярів з 8 видів спорту;</a:t>
          </a:r>
          <a:endParaRPr lang="ru-RU" sz="1800" kern="1200" dirty="0"/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/>
            <a:t>спартакіади серед ЗОШ та ВНЗ І-ІІ рівнів акредитації з 7 видів спорту;</a:t>
          </a:r>
          <a:endParaRPr lang="ru-RU" sz="1800" kern="1200" dirty="0"/>
        </a:p>
      </dsp:txBody>
      <dsp:txXfrm rot="5400000">
        <a:off x="3081271" y="-1920676"/>
        <a:ext cx="1205274" cy="5062393"/>
      </dsp:txXfrm>
    </dsp:sp>
    <dsp:sp modelId="{9CF213DD-6A90-4CC7-B644-146CBDE80292}">
      <dsp:nvSpPr>
        <dsp:cNvPr id="0" name=""/>
        <dsp:cNvSpPr/>
      </dsp:nvSpPr>
      <dsp:spPr>
        <a:xfrm rot="5400000">
          <a:off x="-247009" y="1779103"/>
          <a:ext cx="1646731" cy="115271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 rot="5400000">
        <a:off x="-247009" y="1779103"/>
        <a:ext cx="1646731" cy="1152712"/>
      </dsp:txXfrm>
    </dsp:sp>
    <dsp:sp modelId="{B10A87C0-EAE1-4A0F-B692-0B114D121B23}">
      <dsp:nvSpPr>
        <dsp:cNvPr id="0" name=""/>
        <dsp:cNvSpPr/>
      </dsp:nvSpPr>
      <dsp:spPr>
        <a:xfrm rot="5400000">
          <a:off x="3148721" y="-463915"/>
          <a:ext cx="1070375" cy="506239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/>
            <a:t>відкритий Кубок міського голови з карате ,який набув </a:t>
          </a:r>
          <a:r>
            <a:rPr lang="uk-UA" sz="1800" kern="1200" dirty="0" err="1" smtClean="0"/>
            <a:t>набув</a:t>
          </a:r>
          <a:r>
            <a:rPr lang="uk-UA" sz="1800" kern="1200" dirty="0" smtClean="0"/>
            <a:t> значення Всеукраїнського та внесений до щорічних всеукраїнських змагань. (4 команд - 105 учасників);</a:t>
          </a:r>
          <a:endParaRPr lang="ru-RU" sz="1800" kern="1200" dirty="0"/>
        </a:p>
      </dsp:txBody>
      <dsp:txXfrm rot="5400000">
        <a:off x="3148721" y="-463915"/>
        <a:ext cx="1070375" cy="5062393"/>
      </dsp:txXfrm>
    </dsp:sp>
    <dsp:sp modelId="{1CBFB4A8-B1B1-4D69-9D7A-52DE0F818839}">
      <dsp:nvSpPr>
        <dsp:cNvPr id="0" name=""/>
        <dsp:cNvSpPr/>
      </dsp:nvSpPr>
      <dsp:spPr>
        <a:xfrm rot="5400000">
          <a:off x="-247009" y="3235865"/>
          <a:ext cx="1646731" cy="115271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 rot="5400000">
        <a:off x="-247009" y="3235865"/>
        <a:ext cx="1646731" cy="1152712"/>
      </dsp:txXfrm>
    </dsp:sp>
    <dsp:sp modelId="{5634093E-461F-45DB-857F-38DA5AB24F69}">
      <dsp:nvSpPr>
        <dsp:cNvPr id="0" name=""/>
        <dsp:cNvSpPr/>
      </dsp:nvSpPr>
      <dsp:spPr>
        <a:xfrm rot="5400000">
          <a:off x="3148721" y="992846"/>
          <a:ext cx="1070375" cy="506239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/>
            <a:t>кубок пам’яті Володимира  </a:t>
          </a:r>
          <a:r>
            <a:rPr lang="uk-UA" sz="1800" kern="1200" dirty="0" err="1" smtClean="0"/>
            <a:t>Романенка</a:t>
          </a:r>
          <a:r>
            <a:rPr lang="uk-UA" sz="1800" kern="1200" dirty="0" smtClean="0"/>
            <a:t> з футзалу (125 спортсменів);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/>
            <a:t>відкритий  чемпіонат міста з міні-футболу (11 команд - 132 учасники).</a:t>
          </a:r>
          <a:endParaRPr lang="ru-RU" sz="1800" kern="1200" dirty="0"/>
        </a:p>
      </dsp:txBody>
      <dsp:txXfrm rot="5400000">
        <a:off x="3148721" y="992846"/>
        <a:ext cx="1070375" cy="5062393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624CCA5-A02A-42BB-A72C-9A09A41D339B}">
      <dsp:nvSpPr>
        <dsp:cNvPr id="0" name=""/>
        <dsp:cNvSpPr/>
      </dsp:nvSpPr>
      <dsp:spPr>
        <a:xfrm>
          <a:off x="0" y="653953"/>
          <a:ext cx="6572295" cy="100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1C12C1-603E-409D-99C4-94540ABDB827}">
      <dsp:nvSpPr>
        <dsp:cNvPr id="0" name=""/>
        <dsp:cNvSpPr/>
      </dsp:nvSpPr>
      <dsp:spPr>
        <a:xfrm>
          <a:off x="328614" y="63553"/>
          <a:ext cx="4600607" cy="1180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892" tIns="0" rIns="17389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bg1"/>
              </a:solidFill>
            </a:rPr>
            <a:t>У квітні 2014 року місто відвідав </a:t>
          </a:r>
          <a:r>
            <a:rPr lang="uk-UA" sz="2000" kern="1200" dirty="0" smtClean="0"/>
            <a:t>Чемпіон світу та бронзовий призер олімпійських ігор у Лондоні Тарас </a:t>
          </a:r>
          <a:r>
            <a:rPr lang="uk-UA" sz="2000" kern="1200" dirty="0" err="1" smtClean="0"/>
            <a:t>Шелестюк</a:t>
          </a:r>
          <a:r>
            <a:rPr lang="uk-UA" sz="2000" kern="1200" dirty="0" smtClean="0"/>
            <a:t> </a:t>
          </a:r>
          <a:endParaRPr lang="ru-RU" sz="2000" kern="1200" dirty="0">
            <a:solidFill>
              <a:schemeClr val="bg1"/>
            </a:solidFill>
          </a:endParaRPr>
        </a:p>
      </dsp:txBody>
      <dsp:txXfrm>
        <a:off x="328614" y="63553"/>
        <a:ext cx="4600607" cy="1180800"/>
      </dsp:txXfrm>
    </dsp:sp>
    <dsp:sp modelId="{99000B90-329D-4509-98AE-08197E22B49F}">
      <dsp:nvSpPr>
        <dsp:cNvPr id="0" name=""/>
        <dsp:cNvSpPr/>
      </dsp:nvSpPr>
      <dsp:spPr>
        <a:xfrm>
          <a:off x="0" y="2468353"/>
          <a:ext cx="6572295" cy="100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A28491-E971-4653-A6A3-67B69A318706}">
      <dsp:nvSpPr>
        <dsp:cNvPr id="0" name=""/>
        <dsp:cNvSpPr/>
      </dsp:nvSpPr>
      <dsp:spPr>
        <a:xfrm>
          <a:off x="328614" y="1877953"/>
          <a:ext cx="4600607" cy="1180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892" tIns="0" rIns="173892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В 2014 році відкрито спортивний майданчик  для ігрових видів спорту зі штучним покриттям. Сума вкладених коштів складає 400 тис. грн.</a:t>
          </a:r>
          <a:endParaRPr lang="ru-RU" sz="1900" kern="1200" dirty="0">
            <a:solidFill>
              <a:schemeClr val="bg1"/>
            </a:solidFill>
          </a:endParaRPr>
        </a:p>
      </dsp:txBody>
      <dsp:txXfrm>
        <a:off x="328614" y="1877953"/>
        <a:ext cx="4600607" cy="1180800"/>
      </dsp:txXfrm>
    </dsp:sp>
    <dsp:sp modelId="{49D08952-8CEC-4AA0-9414-E1DBCFEC9FA5}">
      <dsp:nvSpPr>
        <dsp:cNvPr id="0" name=""/>
        <dsp:cNvSpPr/>
      </dsp:nvSpPr>
      <dsp:spPr>
        <a:xfrm>
          <a:off x="0" y="4429172"/>
          <a:ext cx="6572295" cy="100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A3E8BF-B783-496A-9918-981E9472B374}">
      <dsp:nvSpPr>
        <dsp:cNvPr id="0" name=""/>
        <dsp:cNvSpPr/>
      </dsp:nvSpPr>
      <dsp:spPr>
        <a:xfrm>
          <a:off x="328614" y="3692353"/>
          <a:ext cx="4600607" cy="13272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892" tIns="0" rIns="17389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50 тис. грн. з міського бюджету використано на ремонт стадіону </a:t>
          </a:r>
          <a:r>
            <a:rPr lang="uk-UA" sz="2000" kern="1200" dirty="0" err="1" smtClean="0"/>
            <a:t>“Авангард”</a:t>
          </a:r>
          <a:r>
            <a:rPr lang="uk-UA" sz="2000" kern="1200" dirty="0" smtClean="0"/>
            <a:t> (ремонт адміністративного приміщення, трибун та освітлення)</a:t>
          </a:r>
          <a:endParaRPr lang="ru-RU" sz="2000" kern="1200" dirty="0"/>
        </a:p>
      </dsp:txBody>
      <dsp:txXfrm>
        <a:off x="328614" y="3692353"/>
        <a:ext cx="4600607" cy="1327219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1CE4ED4-CBE1-4556-B7C1-9F0BB75C10ED}">
      <dsp:nvSpPr>
        <dsp:cNvPr id="0" name=""/>
        <dsp:cNvSpPr/>
      </dsp:nvSpPr>
      <dsp:spPr>
        <a:xfrm rot="10800000">
          <a:off x="1176392" y="1675"/>
          <a:ext cx="4070252" cy="60471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663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/>
            <a:t>Молодіжна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громадська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організація</a:t>
          </a:r>
          <a:r>
            <a:rPr lang="ru-RU" sz="2000" kern="1200" dirty="0" smtClean="0"/>
            <a:t> «</a:t>
          </a:r>
          <a:r>
            <a:rPr lang="ru-RU" sz="2000" kern="1200" dirty="0" err="1" smtClean="0"/>
            <a:t>Червоні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вітрила</a:t>
          </a:r>
          <a:r>
            <a:rPr lang="ru-RU" sz="2000" kern="1200" dirty="0" smtClean="0"/>
            <a:t>»</a:t>
          </a:r>
          <a:endParaRPr lang="ru-RU" sz="2000" kern="1200" dirty="0"/>
        </a:p>
      </dsp:txBody>
      <dsp:txXfrm rot="10800000">
        <a:off x="1176392" y="1675"/>
        <a:ext cx="4070252" cy="604716"/>
      </dsp:txXfrm>
    </dsp:sp>
    <dsp:sp modelId="{7851D77C-3D8B-428A-B0C0-9C02BD0A4AD9}">
      <dsp:nvSpPr>
        <dsp:cNvPr id="0" name=""/>
        <dsp:cNvSpPr/>
      </dsp:nvSpPr>
      <dsp:spPr>
        <a:xfrm>
          <a:off x="874034" y="1675"/>
          <a:ext cx="604716" cy="60471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/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5448F5-96F5-4590-A13C-523F7EDDBCB6}">
      <dsp:nvSpPr>
        <dsp:cNvPr id="0" name=""/>
        <dsp:cNvSpPr/>
      </dsp:nvSpPr>
      <dsp:spPr>
        <a:xfrm rot="10800000">
          <a:off x="1176392" y="786903"/>
          <a:ext cx="4070252" cy="60471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663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/>
            <a:t>Молодіжна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громадська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організація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волонтерів</a:t>
          </a:r>
          <a:r>
            <a:rPr lang="ru-RU" sz="2000" kern="1200" dirty="0" smtClean="0"/>
            <a:t> «Пульс»</a:t>
          </a:r>
          <a:endParaRPr lang="ru-RU" sz="2000" kern="1200" dirty="0"/>
        </a:p>
      </dsp:txBody>
      <dsp:txXfrm rot="10800000">
        <a:off x="1176392" y="786903"/>
        <a:ext cx="4070252" cy="604716"/>
      </dsp:txXfrm>
    </dsp:sp>
    <dsp:sp modelId="{4E3FA819-EBD3-41EC-8F50-39D80C142E14}">
      <dsp:nvSpPr>
        <dsp:cNvPr id="0" name=""/>
        <dsp:cNvSpPr/>
      </dsp:nvSpPr>
      <dsp:spPr>
        <a:xfrm>
          <a:off x="874034" y="786903"/>
          <a:ext cx="604716" cy="60471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/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17E593-0D22-4AC6-BFD1-EBB47AE10C5C}">
      <dsp:nvSpPr>
        <dsp:cNvPr id="0" name=""/>
        <dsp:cNvSpPr/>
      </dsp:nvSpPr>
      <dsp:spPr>
        <a:xfrm rot="10800000">
          <a:off x="1176392" y="1572131"/>
          <a:ext cx="4070252" cy="60471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663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err="1" smtClean="0"/>
            <a:t>Молодіжна</a:t>
          </a:r>
          <a:r>
            <a:rPr lang="ru-RU" sz="2200" kern="1200" dirty="0" smtClean="0"/>
            <a:t> </a:t>
          </a:r>
          <a:r>
            <a:rPr lang="ru-RU" sz="2200" kern="1200" dirty="0" err="1" smtClean="0"/>
            <a:t>громадська</a:t>
          </a:r>
          <a:r>
            <a:rPr lang="ru-RU" sz="2200" kern="1200" dirty="0" smtClean="0"/>
            <a:t> рада</a:t>
          </a:r>
          <a:endParaRPr lang="ru-RU" sz="2200" kern="1200" dirty="0"/>
        </a:p>
      </dsp:txBody>
      <dsp:txXfrm rot="10800000">
        <a:off x="1176392" y="1572131"/>
        <a:ext cx="4070252" cy="604716"/>
      </dsp:txXfrm>
    </dsp:sp>
    <dsp:sp modelId="{5A19F986-1E62-44D1-9C5F-E3395F6E2166}">
      <dsp:nvSpPr>
        <dsp:cNvPr id="0" name=""/>
        <dsp:cNvSpPr/>
      </dsp:nvSpPr>
      <dsp:spPr>
        <a:xfrm>
          <a:off x="874034" y="1572131"/>
          <a:ext cx="604716" cy="60471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/>
            </a:extLst>
          </a:blip>
          <a:srcRect/>
          <a:stretch>
            <a:fillRect l="-36000" r="-3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B7D4B-EB6A-4AAE-B26C-B693D0CB9CD0}">
      <dsp:nvSpPr>
        <dsp:cNvPr id="0" name=""/>
        <dsp:cNvSpPr/>
      </dsp:nvSpPr>
      <dsp:spPr>
        <a:xfrm rot="10800000">
          <a:off x="1176392" y="2357360"/>
          <a:ext cx="4070252" cy="60471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663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Рада </a:t>
          </a:r>
          <a:r>
            <a:rPr lang="ru-RU" sz="2200" kern="1200" dirty="0" err="1" smtClean="0"/>
            <a:t>старшокласників</a:t>
          </a:r>
          <a:endParaRPr lang="ru-RU" sz="2200" kern="1200" dirty="0"/>
        </a:p>
      </dsp:txBody>
      <dsp:txXfrm rot="10800000">
        <a:off x="1176392" y="2357360"/>
        <a:ext cx="4070252" cy="604716"/>
      </dsp:txXfrm>
    </dsp:sp>
    <dsp:sp modelId="{0C49243E-F9FE-4D70-B8BA-AA4CB8DA2327}">
      <dsp:nvSpPr>
        <dsp:cNvPr id="0" name=""/>
        <dsp:cNvSpPr/>
      </dsp:nvSpPr>
      <dsp:spPr>
        <a:xfrm>
          <a:off x="874034" y="2357360"/>
          <a:ext cx="604716" cy="604716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/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572794-EAEC-4C1D-97D1-C2E29D8FEFC7}">
      <dsp:nvSpPr>
        <dsp:cNvPr id="0" name=""/>
        <dsp:cNvSpPr/>
      </dsp:nvSpPr>
      <dsp:spPr>
        <a:xfrm rot="10800000">
          <a:off x="1176392" y="3142588"/>
          <a:ext cx="4070252" cy="60471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663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smtClean="0"/>
            <a:t>Дебатний та євро клуби</a:t>
          </a:r>
          <a:endParaRPr lang="ru-RU" sz="2200" kern="1200" dirty="0"/>
        </a:p>
      </dsp:txBody>
      <dsp:txXfrm rot="10800000">
        <a:off x="1176392" y="3142588"/>
        <a:ext cx="4070252" cy="604716"/>
      </dsp:txXfrm>
    </dsp:sp>
    <dsp:sp modelId="{0FF359C3-D0BC-47BF-956A-5ADC649FE913}">
      <dsp:nvSpPr>
        <dsp:cNvPr id="0" name=""/>
        <dsp:cNvSpPr/>
      </dsp:nvSpPr>
      <dsp:spPr>
        <a:xfrm>
          <a:off x="874034" y="3142588"/>
          <a:ext cx="604716" cy="604716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97056FC-57E1-413C-88C9-B89C3F3B0706}">
      <dsp:nvSpPr>
        <dsp:cNvPr id="0" name=""/>
        <dsp:cNvSpPr/>
      </dsp:nvSpPr>
      <dsp:spPr>
        <a:xfrm>
          <a:off x="-5373323" y="-822834"/>
          <a:ext cx="6398197" cy="6398197"/>
        </a:xfrm>
        <a:prstGeom prst="blockArc">
          <a:avLst>
            <a:gd name="adj1" fmla="val 18900000"/>
            <a:gd name="adj2" fmla="val 2700000"/>
            <a:gd name="adj3" fmla="val 338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6265EC-52BF-442C-8238-5E064D4D71DA}">
      <dsp:nvSpPr>
        <dsp:cNvPr id="0" name=""/>
        <dsp:cNvSpPr/>
      </dsp:nvSpPr>
      <dsp:spPr>
        <a:xfrm>
          <a:off x="382102" y="250268"/>
          <a:ext cx="6908306" cy="5003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715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В громадських роботах </a:t>
          </a:r>
          <a:r>
            <a:rPr lang="ru-RU" sz="1800" kern="1200" dirty="0" err="1" smtClean="0"/>
            <a:t>прийняло</a:t>
          </a:r>
          <a:r>
            <a:rPr lang="ru-RU" sz="1800" kern="1200" dirty="0" smtClean="0"/>
            <a:t> участь 44 </a:t>
          </a:r>
          <a:r>
            <a:rPr lang="ru-RU" sz="1800" kern="1200" dirty="0" err="1" smtClean="0"/>
            <a:t>молодих</a:t>
          </a:r>
          <a:r>
            <a:rPr lang="ru-RU" sz="1800" kern="1200" dirty="0" smtClean="0"/>
            <a:t> </a:t>
          </a:r>
          <a:r>
            <a:rPr lang="ru-RU" sz="1800" kern="1200" dirty="0" err="1" smtClean="0"/>
            <a:t>осіб</a:t>
          </a:r>
          <a:r>
            <a:rPr lang="ru-RU" sz="1800" kern="1200" dirty="0" smtClean="0"/>
            <a:t>.</a:t>
          </a:r>
          <a:endParaRPr lang="ru-RU" sz="1800" kern="1200" dirty="0"/>
        </a:p>
      </dsp:txBody>
      <dsp:txXfrm>
        <a:off x="382102" y="250268"/>
        <a:ext cx="6908306" cy="500346"/>
      </dsp:txXfrm>
    </dsp:sp>
    <dsp:sp modelId="{73C561D7-99FA-4D59-A148-E0D6DC54AEA2}">
      <dsp:nvSpPr>
        <dsp:cNvPr id="0" name=""/>
        <dsp:cNvSpPr/>
      </dsp:nvSpPr>
      <dsp:spPr>
        <a:xfrm>
          <a:off x="69385" y="187724"/>
          <a:ext cx="625432" cy="6254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03E4A97-A187-4993-B888-801271E18CFA}">
      <dsp:nvSpPr>
        <dsp:cNvPr id="0" name=""/>
        <dsp:cNvSpPr/>
      </dsp:nvSpPr>
      <dsp:spPr>
        <a:xfrm>
          <a:off x="793671" y="1000692"/>
          <a:ext cx="6496737" cy="5003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715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Проходили навчання, перенавчання та підвищення кваліфікації 210 молодих осіб.</a:t>
          </a:r>
          <a:endParaRPr lang="ru-RU" sz="1800" kern="1200" dirty="0"/>
        </a:p>
      </dsp:txBody>
      <dsp:txXfrm>
        <a:off x="793671" y="1000692"/>
        <a:ext cx="6496737" cy="500346"/>
      </dsp:txXfrm>
    </dsp:sp>
    <dsp:sp modelId="{E936B8ED-3AD7-4011-A9A4-C69AE380AA6E}">
      <dsp:nvSpPr>
        <dsp:cNvPr id="0" name=""/>
        <dsp:cNvSpPr/>
      </dsp:nvSpPr>
      <dsp:spPr>
        <a:xfrm>
          <a:off x="480954" y="938149"/>
          <a:ext cx="625432" cy="6254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0357330-ACB7-4D33-BDA6-873FDBC71F71}">
      <dsp:nvSpPr>
        <dsp:cNvPr id="0" name=""/>
        <dsp:cNvSpPr/>
      </dsp:nvSpPr>
      <dsp:spPr>
        <a:xfrm>
          <a:off x="981871" y="1751116"/>
          <a:ext cx="6308537" cy="5003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715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/>
            <a:t>Охоплено</a:t>
          </a:r>
          <a:r>
            <a:rPr lang="ru-RU" sz="1800" kern="1200" dirty="0" smtClean="0"/>
            <a:t> </a:t>
          </a:r>
          <a:r>
            <a:rPr lang="ru-RU" sz="1800" kern="1200" dirty="0" err="1" smtClean="0"/>
            <a:t>профорієнтаційними</a:t>
          </a:r>
          <a:r>
            <a:rPr lang="ru-RU" sz="1800" kern="1200" dirty="0" smtClean="0"/>
            <a:t> </a:t>
          </a:r>
          <a:r>
            <a:rPr lang="ru-RU" sz="1800" kern="1200" dirty="0" err="1" smtClean="0"/>
            <a:t>послугами</a:t>
          </a:r>
          <a:r>
            <a:rPr lang="ru-RU" sz="1800" kern="1200" dirty="0" smtClean="0"/>
            <a:t> 1094</a:t>
          </a:r>
          <a:r>
            <a:rPr lang="uk-UA" sz="1800" kern="1200" dirty="0" smtClean="0"/>
            <a:t> </a:t>
          </a:r>
          <a:r>
            <a:rPr lang="ru-RU" sz="1800" kern="1200" dirty="0" err="1" smtClean="0"/>
            <a:t>незайнятих</a:t>
          </a:r>
          <a:r>
            <a:rPr lang="ru-RU" sz="1800" kern="1200" dirty="0" smtClean="0"/>
            <a:t> </a:t>
          </a:r>
          <a:r>
            <a:rPr lang="ru-RU" sz="1800" kern="1200" dirty="0" err="1" smtClean="0"/>
            <a:t>громадян</a:t>
          </a:r>
          <a:r>
            <a:rPr lang="ru-RU" sz="1800" kern="1200" dirty="0" smtClean="0"/>
            <a:t> </a:t>
          </a:r>
          <a:r>
            <a:rPr lang="ru-RU" sz="1800" kern="1200" dirty="0" err="1" smtClean="0"/>
            <a:t>віком</a:t>
          </a:r>
          <a:r>
            <a:rPr lang="ru-RU" sz="1800" kern="1200" dirty="0" smtClean="0"/>
            <a:t> до 35 </a:t>
          </a:r>
          <a:r>
            <a:rPr lang="ru-RU" sz="1800" kern="1200" dirty="0" err="1" smtClean="0"/>
            <a:t>років</a:t>
          </a:r>
          <a:r>
            <a:rPr lang="ru-RU" sz="1800" kern="1200" dirty="0" smtClean="0"/>
            <a:t>.</a:t>
          </a:r>
          <a:endParaRPr lang="ru-RU" sz="1800" kern="1200" dirty="0"/>
        </a:p>
      </dsp:txBody>
      <dsp:txXfrm>
        <a:off x="981871" y="1751116"/>
        <a:ext cx="6308537" cy="500346"/>
      </dsp:txXfrm>
    </dsp:sp>
    <dsp:sp modelId="{84DF5ED9-67CC-4A96-914C-2EEAA9032223}">
      <dsp:nvSpPr>
        <dsp:cNvPr id="0" name=""/>
        <dsp:cNvSpPr/>
      </dsp:nvSpPr>
      <dsp:spPr>
        <a:xfrm>
          <a:off x="669154" y="1688573"/>
          <a:ext cx="625432" cy="6254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FCAC0B-C96E-47DF-92DE-33CA3C8C7973}">
      <dsp:nvSpPr>
        <dsp:cNvPr id="0" name=""/>
        <dsp:cNvSpPr/>
      </dsp:nvSpPr>
      <dsp:spPr>
        <a:xfrm>
          <a:off x="981871" y="2501065"/>
          <a:ext cx="6308537" cy="5003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715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Проведено тиждень захисту прав дитини на ринку праці для студентів педагогічного та медичного училищ - охоплено 190 чол.</a:t>
          </a:r>
          <a:endParaRPr lang="ru-RU" sz="1600" kern="1200" dirty="0"/>
        </a:p>
      </dsp:txBody>
      <dsp:txXfrm>
        <a:off x="981871" y="2501065"/>
        <a:ext cx="6308537" cy="500346"/>
      </dsp:txXfrm>
    </dsp:sp>
    <dsp:sp modelId="{1B70726A-4B4E-4017-A39B-803A69011F6C}">
      <dsp:nvSpPr>
        <dsp:cNvPr id="0" name=""/>
        <dsp:cNvSpPr/>
      </dsp:nvSpPr>
      <dsp:spPr>
        <a:xfrm>
          <a:off x="669154" y="2438522"/>
          <a:ext cx="625432" cy="6254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FF867A7-DD9E-4C2C-A33C-66E2F37E6EFA}">
      <dsp:nvSpPr>
        <dsp:cNvPr id="0" name=""/>
        <dsp:cNvSpPr/>
      </dsp:nvSpPr>
      <dsp:spPr>
        <a:xfrm>
          <a:off x="793671" y="3251489"/>
          <a:ext cx="6496737" cy="5003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715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Для учнівської молоді проведено 7 профорієнтаційних уроків на яких були присутні 501 учень</a:t>
          </a:r>
          <a:endParaRPr lang="ru-RU" sz="1800" kern="1200" dirty="0"/>
        </a:p>
      </dsp:txBody>
      <dsp:txXfrm>
        <a:off x="793671" y="3251489"/>
        <a:ext cx="6496737" cy="500346"/>
      </dsp:txXfrm>
    </dsp:sp>
    <dsp:sp modelId="{225CDD05-62E3-4D82-9EE5-E9A0C55B8140}">
      <dsp:nvSpPr>
        <dsp:cNvPr id="0" name=""/>
        <dsp:cNvSpPr/>
      </dsp:nvSpPr>
      <dsp:spPr>
        <a:xfrm>
          <a:off x="480954" y="3188946"/>
          <a:ext cx="625432" cy="6254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3536736-7D13-4027-9CAD-D60C78B0009A}">
      <dsp:nvSpPr>
        <dsp:cNvPr id="0" name=""/>
        <dsp:cNvSpPr/>
      </dsp:nvSpPr>
      <dsp:spPr>
        <a:xfrm>
          <a:off x="382102" y="4001913"/>
          <a:ext cx="6908306" cy="5003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715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На базі ВПУ лісового господарства проведено презентацію будівельних професій. Взяло участь 365 учнів.</a:t>
          </a:r>
          <a:endParaRPr lang="ru-RU" sz="1800" kern="1200" dirty="0"/>
        </a:p>
      </dsp:txBody>
      <dsp:txXfrm>
        <a:off x="382102" y="4001913"/>
        <a:ext cx="6908306" cy="500346"/>
      </dsp:txXfrm>
    </dsp:sp>
    <dsp:sp modelId="{C613BDE5-7434-4A12-8AAA-1DB90B91FA12}">
      <dsp:nvSpPr>
        <dsp:cNvPr id="0" name=""/>
        <dsp:cNvSpPr/>
      </dsp:nvSpPr>
      <dsp:spPr>
        <a:xfrm>
          <a:off x="69385" y="3939370"/>
          <a:ext cx="625432" cy="6254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CDFF078-9EA9-4B61-A312-009E05C12CD6}">
      <dsp:nvSpPr>
        <dsp:cNvPr id="0" name=""/>
        <dsp:cNvSpPr/>
      </dsp:nvSpPr>
      <dsp:spPr>
        <a:xfrm>
          <a:off x="0" y="989737"/>
          <a:ext cx="6096000" cy="124472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B3FCC9-83F4-49A4-B10A-2A19EBBD6738}">
      <dsp:nvSpPr>
        <dsp:cNvPr id="0" name=""/>
        <dsp:cNvSpPr/>
      </dsp:nvSpPr>
      <dsp:spPr>
        <a:xfrm>
          <a:off x="114151" y="428631"/>
          <a:ext cx="5981781" cy="134295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В  2014 </a:t>
          </a:r>
          <a:r>
            <a:rPr lang="ru-RU" sz="2000" b="1" kern="1200" dirty="0" err="1" smtClean="0"/>
            <a:t>році</a:t>
          </a:r>
          <a:r>
            <a:rPr lang="ru-RU" sz="2000" b="1" kern="1200" dirty="0" smtClean="0"/>
            <a:t> в </a:t>
          </a:r>
          <a:r>
            <a:rPr lang="ru-RU" sz="2000" b="1" kern="1200" dirty="0" err="1" smtClean="0"/>
            <a:t>загальноосвітніх</a:t>
          </a:r>
          <a:r>
            <a:rPr lang="ru-RU" sz="2000" b="1" kern="1200" dirty="0" smtClean="0"/>
            <a:t> закладах </a:t>
          </a:r>
          <a:r>
            <a:rPr lang="ru-RU" sz="2000" b="1" kern="1200" dirty="0" err="1" smtClean="0"/>
            <a:t>міста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навчалося</a:t>
          </a:r>
          <a:r>
            <a:rPr lang="ru-RU" sz="2000" b="1" kern="1200" dirty="0" smtClean="0"/>
            <a:t> 2345 </a:t>
          </a:r>
          <a:r>
            <a:rPr lang="ru-RU" sz="2000" b="1" kern="1200" dirty="0" err="1" smtClean="0"/>
            <a:t>учнів</a:t>
          </a:r>
          <a:r>
            <a:rPr lang="ru-RU" sz="2000" b="1" kern="1200" dirty="0" smtClean="0"/>
            <a:t>, в</a:t>
          </a:r>
          <a:r>
            <a:rPr lang="uk-UA" sz="2000" b="1" kern="1200" dirty="0" smtClean="0"/>
            <a:t> т.ч. 139 випускників.</a:t>
          </a:r>
          <a:br>
            <a:rPr lang="uk-UA" sz="2000" b="1" kern="1200" dirty="0" smtClean="0"/>
          </a:br>
          <a:r>
            <a:rPr lang="uk-UA" sz="2000" b="1" kern="1200" dirty="0" smtClean="0"/>
            <a:t>Із них 19 юнаків та дівчат отримали золоті та ще 2 срібні медалі.</a:t>
          </a:r>
          <a:endParaRPr lang="ru-RU" sz="2000" kern="1200" dirty="0"/>
        </a:p>
      </dsp:txBody>
      <dsp:txXfrm>
        <a:off x="114151" y="428631"/>
        <a:ext cx="5981781" cy="1342956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81221FC-4F01-4336-B760-7304086171A0}">
      <dsp:nvSpPr>
        <dsp:cNvPr id="0" name=""/>
        <dsp:cNvSpPr/>
      </dsp:nvSpPr>
      <dsp:spPr>
        <a:xfrm rot="5400000">
          <a:off x="-193039" y="195952"/>
          <a:ext cx="1286930" cy="900851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 rot="5400000">
        <a:off x="-193039" y="195952"/>
        <a:ext cx="1286930" cy="900851"/>
      </dsp:txXfrm>
    </dsp:sp>
    <dsp:sp modelId="{0BBDD7FA-947B-47FE-BB7D-413D5CACBF7B}">
      <dsp:nvSpPr>
        <dsp:cNvPr id="0" name=""/>
        <dsp:cNvSpPr/>
      </dsp:nvSpPr>
      <dsp:spPr>
        <a:xfrm rot="5400000">
          <a:off x="3032569" y="-2128804"/>
          <a:ext cx="836504" cy="50999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 smtClean="0"/>
            <a:t>Напрямки роботи: </a:t>
          </a:r>
          <a:r>
            <a:rPr lang="uk-UA" sz="1800" kern="1200" dirty="0" smtClean="0"/>
            <a:t>еколого-натуралістичний, туристсько-краєзнавчий, образотворчий</a:t>
          </a:r>
          <a:endParaRPr lang="ru-RU" sz="1800" kern="1200" dirty="0"/>
        </a:p>
      </dsp:txBody>
      <dsp:txXfrm rot="5400000">
        <a:off x="3032569" y="-2128804"/>
        <a:ext cx="836504" cy="5099940"/>
      </dsp:txXfrm>
    </dsp:sp>
    <dsp:sp modelId="{8D811C94-0322-41B0-9118-8A2D0A2195D2}">
      <dsp:nvSpPr>
        <dsp:cNvPr id="0" name=""/>
        <dsp:cNvSpPr/>
      </dsp:nvSpPr>
      <dsp:spPr>
        <a:xfrm rot="5400000">
          <a:off x="-193039" y="1336669"/>
          <a:ext cx="1286930" cy="900851"/>
        </a:xfrm>
        <a:prstGeom prst="chevron">
          <a:avLst/>
        </a:prstGeom>
        <a:solidFill>
          <a:schemeClr val="accent5">
            <a:hueOff val="-895772"/>
            <a:satOff val="0"/>
            <a:lumOff val="-16601"/>
            <a:alphaOff val="0"/>
          </a:schemeClr>
        </a:solidFill>
        <a:ln w="25400" cap="flat" cmpd="sng" algn="ctr">
          <a:solidFill>
            <a:schemeClr val="accent5">
              <a:hueOff val="-895772"/>
              <a:satOff val="0"/>
              <a:lumOff val="-16601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 rot="5400000">
        <a:off x="-193039" y="1336669"/>
        <a:ext cx="1286930" cy="900851"/>
      </dsp:txXfrm>
    </dsp:sp>
    <dsp:sp modelId="{AAC80C56-48CF-49DA-BADB-B669F1A2176A}">
      <dsp:nvSpPr>
        <dsp:cNvPr id="0" name=""/>
        <dsp:cNvSpPr/>
      </dsp:nvSpPr>
      <dsp:spPr>
        <a:xfrm rot="5400000">
          <a:off x="3032569" y="-988087"/>
          <a:ext cx="836504" cy="50999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895772"/>
              <a:satOff val="0"/>
              <a:lumOff val="-166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/>
            <a:t>Працює 113 груп, у яких здобувають позашкільну освіту 1727 вихованців</a:t>
          </a:r>
          <a:endParaRPr lang="ru-RU" sz="1800" kern="1200" dirty="0"/>
        </a:p>
      </dsp:txBody>
      <dsp:txXfrm rot="5400000">
        <a:off x="3032569" y="-988087"/>
        <a:ext cx="836504" cy="5099940"/>
      </dsp:txXfrm>
    </dsp:sp>
    <dsp:sp modelId="{9665CB6D-764F-4D52-AC2B-204F8009240E}">
      <dsp:nvSpPr>
        <dsp:cNvPr id="0" name=""/>
        <dsp:cNvSpPr/>
      </dsp:nvSpPr>
      <dsp:spPr>
        <a:xfrm rot="5400000">
          <a:off x="-193039" y="2477386"/>
          <a:ext cx="1286930" cy="900851"/>
        </a:xfrm>
        <a:prstGeom prst="chevron">
          <a:avLst/>
        </a:prstGeom>
        <a:solidFill>
          <a:schemeClr val="accent5">
            <a:hueOff val="-1791543"/>
            <a:satOff val="0"/>
            <a:lumOff val="-33202"/>
            <a:alphaOff val="0"/>
          </a:schemeClr>
        </a:solidFill>
        <a:ln w="25400" cap="flat" cmpd="sng" algn="ctr">
          <a:solidFill>
            <a:schemeClr val="accent5">
              <a:hueOff val="-1791543"/>
              <a:satOff val="0"/>
              <a:lumOff val="-33202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 rot="5400000">
        <a:off x="-193039" y="2477386"/>
        <a:ext cx="1286930" cy="900851"/>
      </dsp:txXfrm>
    </dsp:sp>
    <dsp:sp modelId="{91E5DE30-A84C-4126-AD31-FC37B26DE800}">
      <dsp:nvSpPr>
        <dsp:cNvPr id="0" name=""/>
        <dsp:cNvSpPr/>
      </dsp:nvSpPr>
      <dsp:spPr>
        <a:xfrm rot="5400000">
          <a:off x="3032569" y="152629"/>
          <a:ext cx="836504" cy="50999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1791543"/>
              <a:satOff val="0"/>
              <a:lumOff val="-332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/>
            <a:t>На базі закладу діє міське наукове товариство учнів – філія Малої академії наук України</a:t>
          </a:r>
          <a:endParaRPr lang="ru-RU" sz="1800" kern="1200" dirty="0"/>
        </a:p>
      </dsp:txBody>
      <dsp:txXfrm rot="5400000">
        <a:off x="3032569" y="152629"/>
        <a:ext cx="836504" cy="5099940"/>
      </dsp:txXfrm>
    </dsp:sp>
    <dsp:sp modelId="{46B91A75-B38F-419A-B47C-10E3FB1239E1}">
      <dsp:nvSpPr>
        <dsp:cNvPr id="0" name=""/>
        <dsp:cNvSpPr/>
      </dsp:nvSpPr>
      <dsp:spPr>
        <a:xfrm rot="5400000">
          <a:off x="-193039" y="3618103"/>
          <a:ext cx="1286930" cy="900851"/>
        </a:xfrm>
        <a:prstGeom prst="chevron">
          <a:avLst/>
        </a:prstGeom>
        <a:solidFill>
          <a:schemeClr val="accent5">
            <a:hueOff val="-2687314"/>
            <a:satOff val="0"/>
            <a:lumOff val="-49803"/>
            <a:alphaOff val="0"/>
          </a:schemeClr>
        </a:solidFill>
        <a:ln w="25400" cap="flat" cmpd="sng" algn="ctr">
          <a:solidFill>
            <a:schemeClr val="accent5">
              <a:hueOff val="-2687314"/>
              <a:satOff val="0"/>
              <a:lumOff val="-49803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 rot="5400000">
        <a:off x="-193039" y="3618103"/>
        <a:ext cx="1286930" cy="900851"/>
      </dsp:txXfrm>
    </dsp:sp>
    <dsp:sp modelId="{046D1459-3095-4FAE-9B7B-23B70A723353}">
      <dsp:nvSpPr>
        <dsp:cNvPr id="0" name=""/>
        <dsp:cNvSpPr/>
      </dsp:nvSpPr>
      <dsp:spPr>
        <a:xfrm rot="5400000">
          <a:off x="3032569" y="1293346"/>
          <a:ext cx="836504" cy="50999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2687314"/>
              <a:satOff val="0"/>
              <a:lumOff val="-498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kern="1200" dirty="0" smtClean="0"/>
            <a:t>З листопада 2014 року розпочав працювати гурток раннього творчого розвитку «Зернятко», у якому виховується 17 дошкільнят нашого міста</a:t>
          </a:r>
          <a:endParaRPr lang="ru-RU" sz="1700" kern="1200" dirty="0"/>
        </a:p>
      </dsp:txBody>
      <dsp:txXfrm rot="5400000">
        <a:off x="3032569" y="1293346"/>
        <a:ext cx="836504" cy="509994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C47442-AFD2-4964-8961-371BC4AC2CC5}">
      <dsp:nvSpPr>
        <dsp:cNvPr id="0" name=""/>
        <dsp:cNvSpPr/>
      </dsp:nvSpPr>
      <dsp:spPr>
        <a:xfrm>
          <a:off x="0" y="0"/>
          <a:ext cx="6143668" cy="107924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Педагоги міста здобули перемогу в обласному етапі Всеукраїнського конкурсу «Учитель року» у номінаціях: українська мова, хімія, образотворче мистецтво , правознавство</a:t>
          </a:r>
          <a:endParaRPr lang="ru-RU" sz="1700" kern="1200" dirty="0"/>
        </a:p>
      </dsp:txBody>
      <dsp:txXfrm>
        <a:off x="1336658" y="0"/>
        <a:ext cx="4807009" cy="1079244"/>
      </dsp:txXfrm>
    </dsp:sp>
    <dsp:sp modelId="{0EBB3EC5-DBBF-4BEA-8259-42AEF36527D9}">
      <dsp:nvSpPr>
        <dsp:cNvPr id="0" name=""/>
        <dsp:cNvSpPr/>
      </dsp:nvSpPr>
      <dsp:spPr>
        <a:xfrm>
          <a:off x="107924" y="107924"/>
          <a:ext cx="1228733" cy="86339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760C32F-26FC-4D35-9C20-E63A31C19A84}">
      <dsp:nvSpPr>
        <dsp:cNvPr id="0" name=""/>
        <dsp:cNvSpPr/>
      </dsp:nvSpPr>
      <dsp:spPr>
        <a:xfrm>
          <a:off x="0" y="1187168"/>
          <a:ext cx="6143668" cy="107924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Досвід учителя початкових класів ЗОШ № 6 Ткаль С.М. занесений до картотеки передового педагогічного досвіду Сумського обласного інституту післядипломної педагогічної освіти</a:t>
          </a:r>
          <a:endParaRPr lang="ru-RU" sz="1800" kern="1200" dirty="0"/>
        </a:p>
      </dsp:txBody>
      <dsp:txXfrm>
        <a:off x="1336658" y="1187168"/>
        <a:ext cx="4807009" cy="1079244"/>
      </dsp:txXfrm>
    </dsp:sp>
    <dsp:sp modelId="{4BE998F4-5289-4E97-A7B2-790FC0B8FE47}">
      <dsp:nvSpPr>
        <dsp:cNvPr id="0" name=""/>
        <dsp:cNvSpPr/>
      </dsp:nvSpPr>
      <dsp:spPr>
        <a:xfrm>
          <a:off x="107924" y="1295092"/>
          <a:ext cx="1228733" cy="86339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5A9081F-3F01-48A2-9838-8856AF9BD91D}">
      <dsp:nvSpPr>
        <dsp:cNvPr id="0" name=""/>
        <dsp:cNvSpPr/>
      </dsp:nvSpPr>
      <dsp:spPr>
        <a:xfrm>
          <a:off x="0" y="2374336"/>
          <a:ext cx="6143668" cy="107924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Педагогічний колектив ЗОШ І-ІІІ ст. № 3  посів ІІІ місце в обласному етапі Всеукраїнського конкурсу на кращу модель закладу «Школа – дружня до дитини»</a:t>
          </a:r>
          <a:endParaRPr lang="ru-RU" sz="1800" kern="1200" dirty="0"/>
        </a:p>
      </dsp:txBody>
      <dsp:txXfrm>
        <a:off x="1336658" y="2374336"/>
        <a:ext cx="4807009" cy="1079244"/>
      </dsp:txXfrm>
    </dsp:sp>
    <dsp:sp modelId="{4D04E4C0-DE3F-4B6F-9C8A-0CA8C19D586C}">
      <dsp:nvSpPr>
        <dsp:cNvPr id="0" name=""/>
        <dsp:cNvSpPr/>
      </dsp:nvSpPr>
      <dsp:spPr>
        <a:xfrm>
          <a:off x="107924" y="2482261"/>
          <a:ext cx="1228733" cy="86339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4F73F6B-2E2B-453F-A60A-B28F46711398}">
      <dsp:nvSpPr>
        <dsp:cNvPr id="0" name=""/>
        <dsp:cNvSpPr/>
      </dsp:nvSpPr>
      <dsp:spPr>
        <a:xfrm>
          <a:off x="0" y="3561505"/>
          <a:ext cx="6143668" cy="107924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У листопаді 2014 року освітяни міста ділилися досвідом з педагогами області під час обласної науково-практичної конференції «Обдарована молодь - успішна держава»</a:t>
          </a:r>
          <a:endParaRPr lang="ru-RU" sz="1800" kern="1200" dirty="0"/>
        </a:p>
      </dsp:txBody>
      <dsp:txXfrm>
        <a:off x="1336658" y="3561505"/>
        <a:ext cx="4807009" cy="1079244"/>
      </dsp:txXfrm>
    </dsp:sp>
    <dsp:sp modelId="{E0606062-5B92-4315-B9B9-0F26EA548BDD}">
      <dsp:nvSpPr>
        <dsp:cNvPr id="0" name=""/>
        <dsp:cNvSpPr/>
      </dsp:nvSpPr>
      <dsp:spPr>
        <a:xfrm>
          <a:off x="107924" y="3669429"/>
          <a:ext cx="1228733" cy="86339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97056FC-57E1-413C-88C9-B89C3F3B0706}">
      <dsp:nvSpPr>
        <dsp:cNvPr id="0" name=""/>
        <dsp:cNvSpPr/>
      </dsp:nvSpPr>
      <dsp:spPr>
        <a:xfrm>
          <a:off x="-5370708" y="-822834"/>
          <a:ext cx="6398197" cy="6398197"/>
        </a:xfrm>
        <a:prstGeom prst="blockArc">
          <a:avLst>
            <a:gd name="adj1" fmla="val 18900000"/>
            <a:gd name="adj2" fmla="val 2700000"/>
            <a:gd name="adj3" fmla="val 338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6265EC-52BF-442C-8238-5E064D4D71DA}">
      <dsp:nvSpPr>
        <dsp:cNvPr id="0" name=""/>
        <dsp:cNvSpPr/>
      </dsp:nvSpPr>
      <dsp:spPr>
        <a:xfrm>
          <a:off x="333389" y="216049"/>
          <a:ext cx="6604055" cy="43190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828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18 перемог в </a:t>
          </a:r>
          <a:r>
            <a:rPr lang="ru-RU" sz="1500" kern="1200" dirty="0" err="1" smtClean="0"/>
            <a:t>обласному</a:t>
          </a:r>
          <a:r>
            <a:rPr lang="ru-RU" sz="1500" kern="1200" dirty="0" smtClean="0"/>
            <a:t> </a:t>
          </a:r>
          <a:r>
            <a:rPr lang="ru-RU" sz="1500" kern="1200" dirty="0" err="1" smtClean="0"/>
            <a:t>етапі</a:t>
          </a:r>
          <a:r>
            <a:rPr lang="ru-RU" sz="1500" kern="1200" dirty="0" smtClean="0"/>
            <a:t> </a:t>
          </a:r>
          <a:r>
            <a:rPr lang="ru-RU" sz="1500" kern="1200" dirty="0" err="1" smtClean="0"/>
            <a:t>Всеукраїнських</a:t>
          </a:r>
          <a:r>
            <a:rPr lang="ru-RU" sz="1500" kern="1200" dirty="0" smtClean="0"/>
            <a:t> </a:t>
          </a:r>
          <a:r>
            <a:rPr lang="ru-RU" sz="1500" kern="1200" dirty="0" err="1" smtClean="0"/>
            <a:t>учнівських</a:t>
          </a:r>
          <a:r>
            <a:rPr lang="ru-RU" sz="1500" kern="1200" dirty="0" smtClean="0"/>
            <a:t> </a:t>
          </a:r>
          <a:r>
            <a:rPr lang="ru-RU" sz="1500" kern="1200" dirty="0" err="1" smtClean="0"/>
            <a:t>олімпіад</a:t>
          </a:r>
          <a:r>
            <a:rPr lang="ru-RU" sz="1500" kern="1200" dirty="0" smtClean="0"/>
            <a:t>.</a:t>
          </a:r>
          <a:endParaRPr lang="ru-RU" sz="1500" kern="1200" dirty="0"/>
        </a:p>
      </dsp:txBody>
      <dsp:txXfrm>
        <a:off x="333389" y="216049"/>
        <a:ext cx="6604055" cy="431909"/>
      </dsp:txXfrm>
    </dsp:sp>
    <dsp:sp modelId="{73C561D7-99FA-4D59-A148-E0D6DC54AEA2}">
      <dsp:nvSpPr>
        <dsp:cNvPr id="0" name=""/>
        <dsp:cNvSpPr/>
      </dsp:nvSpPr>
      <dsp:spPr>
        <a:xfrm>
          <a:off x="63446" y="162061"/>
          <a:ext cx="539887" cy="53988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03E4A97-A187-4993-B888-801271E18CFA}">
      <dsp:nvSpPr>
        <dsp:cNvPr id="0" name=""/>
        <dsp:cNvSpPr/>
      </dsp:nvSpPr>
      <dsp:spPr>
        <a:xfrm>
          <a:off x="724522" y="864294"/>
          <a:ext cx="6212922" cy="431909"/>
        </a:xfrm>
        <a:prstGeom prst="rect">
          <a:avLst/>
        </a:prstGeom>
        <a:gradFill rotWithShape="0">
          <a:gsLst>
            <a:gs pos="0">
              <a:schemeClr val="accent5">
                <a:hueOff val="-447886"/>
                <a:satOff val="0"/>
                <a:lumOff val="-8301"/>
                <a:alphaOff val="0"/>
                <a:tint val="50000"/>
                <a:satMod val="300000"/>
              </a:schemeClr>
            </a:gs>
            <a:gs pos="35000">
              <a:schemeClr val="accent5">
                <a:hueOff val="-447886"/>
                <a:satOff val="0"/>
                <a:lumOff val="-8301"/>
                <a:alphaOff val="0"/>
                <a:tint val="37000"/>
                <a:satMod val="300000"/>
              </a:schemeClr>
            </a:gs>
            <a:gs pos="100000">
              <a:schemeClr val="accent5">
                <a:hueOff val="-447886"/>
                <a:satOff val="0"/>
                <a:lumOff val="-830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828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Учениця СШ №7 Наталія Бережна зайняла ІІІ місце в </a:t>
          </a:r>
          <a:r>
            <a:rPr lang="en-US" sz="1500" kern="1200" dirty="0" smtClean="0"/>
            <a:t>IV</a:t>
          </a:r>
          <a:r>
            <a:rPr lang="uk-UA" sz="1500" kern="1200" dirty="0" smtClean="0"/>
            <a:t>-му етапі олімпіади з української мови та літератури.</a:t>
          </a:r>
          <a:endParaRPr lang="ru-RU" sz="1500" kern="1200" dirty="0"/>
        </a:p>
      </dsp:txBody>
      <dsp:txXfrm>
        <a:off x="724522" y="864294"/>
        <a:ext cx="6212922" cy="431909"/>
      </dsp:txXfrm>
    </dsp:sp>
    <dsp:sp modelId="{E936B8ED-3AD7-4011-A9A4-C69AE380AA6E}">
      <dsp:nvSpPr>
        <dsp:cNvPr id="0" name=""/>
        <dsp:cNvSpPr/>
      </dsp:nvSpPr>
      <dsp:spPr>
        <a:xfrm>
          <a:off x="454579" y="810306"/>
          <a:ext cx="539887" cy="53988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447886"/>
              <a:satOff val="0"/>
              <a:lumOff val="-830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10357330-ACB7-4D33-BDA6-873FDBC71F71}">
      <dsp:nvSpPr>
        <dsp:cNvPr id="0" name=""/>
        <dsp:cNvSpPr/>
      </dsp:nvSpPr>
      <dsp:spPr>
        <a:xfrm>
          <a:off x="938861" y="1512064"/>
          <a:ext cx="5998583" cy="431909"/>
        </a:xfrm>
        <a:prstGeom prst="rect">
          <a:avLst/>
        </a:prstGeom>
        <a:gradFill rotWithShape="0">
          <a:gsLst>
            <a:gs pos="0">
              <a:schemeClr val="accent5">
                <a:hueOff val="-895772"/>
                <a:satOff val="0"/>
                <a:lumOff val="-16601"/>
                <a:alphaOff val="0"/>
                <a:tint val="50000"/>
                <a:satMod val="300000"/>
              </a:schemeClr>
            </a:gs>
            <a:gs pos="35000">
              <a:schemeClr val="accent5">
                <a:hueOff val="-895772"/>
                <a:satOff val="0"/>
                <a:lumOff val="-16601"/>
                <a:alphaOff val="0"/>
                <a:tint val="37000"/>
                <a:satMod val="300000"/>
              </a:schemeClr>
            </a:gs>
            <a:gs pos="100000">
              <a:schemeClr val="accent5">
                <a:hueOff val="-895772"/>
                <a:satOff val="0"/>
                <a:lumOff val="-1660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828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err="1" smtClean="0"/>
            <a:t>Учениця</a:t>
          </a:r>
          <a:r>
            <a:rPr lang="ru-RU" sz="1500" kern="1200" dirty="0" smtClean="0"/>
            <a:t> ЗОШ №1 </a:t>
          </a:r>
          <a:r>
            <a:rPr lang="ru-RU" sz="1500" kern="1200" dirty="0" err="1" smtClean="0"/>
            <a:t>Тетяна</a:t>
          </a:r>
          <a:r>
            <a:rPr lang="ru-RU" sz="1500" kern="1200" dirty="0" smtClean="0"/>
            <a:t> </a:t>
          </a:r>
          <a:r>
            <a:rPr lang="ru-RU" sz="1500" kern="1200" dirty="0" err="1" smtClean="0"/>
            <a:t>Бундюк</a:t>
          </a:r>
          <a:r>
            <a:rPr lang="ru-RU" sz="1500" kern="1200" dirty="0" smtClean="0"/>
            <a:t> </a:t>
          </a:r>
          <a:r>
            <a:rPr lang="ru-RU" sz="1500" kern="1200" dirty="0" err="1" smtClean="0"/>
            <a:t>здобула</a:t>
          </a:r>
          <a:r>
            <a:rPr lang="ru-RU" sz="1500" kern="1200" dirty="0" smtClean="0"/>
            <a:t> </a:t>
          </a:r>
          <a:r>
            <a:rPr lang="ru-RU" sz="1500" kern="1200" dirty="0" err="1" smtClean="0"/>
            <a:t>призове</a:t>
          </a:r>
          <a:r>
            <a:rPr lang="ru-RU" sz="1500" kern="1200" dirty="0" smtClean="0"/>
            <a:t> </a:t>
          </a:r>
          <a:r>
            <a:rPr lang="ru-RU" sz="1500" kern="1200" dirty="0" err="1" smtClean="0"/>
            <a:t>місце</a:t>
          </a:r>
          <a:r>
            <a:rPr lang="ru-RU" sz="1500" kern="1200" dirty="0" smtClean="0"/>
            <a:t> в </a:t>
          </a:r>
          <a:r>
            <a:rPr lang="uk-UA" sz="1500" kern="1200" dirty="0" smtClean="0"/>
            <a:t>обласному конкурсі-захисту науково-дослідницьких робіт МАН</a:t>
          </a:r>
          <a:endParaRPr lang="ru-RU" sz="1500" kern="1200" dirty="0"/>
        </a:p>
      </dsp:txBody>
      <dsp:txXfrm>
        <a:off x="938861" y="1512064"/>
        <a:ext cx="5998583" cy="431909"/>
      </dsp:txXfrm>
    </dsp:sp>
    <dsp:sp modelId="{84DF5ED9-67CC-4A96-914C-2EEAA9032223}">
      <dsp:nvSpPr>
        <dsp:cNvPr id="0" name=""/>
        <dsp:cNvSpPr/>
      </dsp:nvSpPr>
      <dsp:spPr>
        <a:xfrm>
          <a:off x="668918" y="1458075"/>
          <a:ext cx="539887" cy="53988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895772"/>
              <a:satOff val="0"/>
              <a:lumOff val="-1660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5FCAC0B-C96E-47DF-92DE-33CA3C8C7973}">
      <dsp:nvSpPr>
        <dsp:cNvPr id="0" name=""/>
        <dsp:cNvSpPr/>
      </dsp:nvSpPr>
      <dsp:spPr>
        <a:xfrm>
          <a:off x="1007298" y="2160309"/>
          <a:ext cx="5930147" cy="431909"/>
        </a:xfrm>
        <a:prstGeom prst="rect">
          <a:avLst/>
        </a:prstGeom>
        <a:gradFill rotWithShape="0">
          <a:gsLst>
            <a:gs pos="0">
              <a:schemeClr val="accent5">
                <a:hueOff val="-1343657"/>
                <a:satOff val="0"/>
                <a:lumOff val="-24902"/>
                <a:alphaOff val="0"/>
                <a:tint val="50000"/>
                <a:satMod val="300000"/>
              </a:schemeClr>
            </a:gs>
            <a:gs pos="35000">
              <a:schemeClr val="accent5">
                <a:hueOff val="-1343657"/>
                <a:satOff val="0"/>
                <a:lumOff val="-24902"/>
                <a:alphaOff val="0"/>
                <a:tint val="37000"/>
                <a:satMod val="300000"/>
              </a:schemeClr>
            </a:gs>
            <a:gs pos="100000">
              <a:schemeClr val="accent5">
                <a:hueOff val="-1343657"/>
                <a:satOff val="0"/>
                <a:lumOff val="-2490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828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err="1" smtClean="0"/>
            <a:t>Учень</a:t>
          </a:r>
          <a:r>
            <a:rPr lang="ru-RU" sz="1500" kern="1200" dirty="0" smtClean="0"/>
            <a:t> СШ №7 </a:t>
          </a:r>
          <a:r>
            <a:rPr lang="uk-UA" sz="1500" kern="1200" dirty="0" smtClean="0"/>
            <a:t>Ліщина Вадим та учениця ЗОШ №1 </a:t>
          </a:r>
          <a:r>
            <a:rPr lang="uk-UA" sz="1500" kern="1200" dirty="0" err="1" smtClean="0"/>
            <a:t>Бруньова</a:t>
          </a:r>
          <a:r>
            <a:rPr lang="uk-UA" sz="1500" kern="1200" dirty="0" smtClean="0"/>
            <a:t> Зоя стали стипендіатами голови обласної державної адміністрації</a:t>
          </a:r>
          <a:endParaRPr lang="ru-RU" sz="1500" kern="1200" dirty="0"/>
        </a:p>
      </dsp:txBody>
      <dsp:txXfrm>
        <a:off x="1007298" y="2160309"/>
        <a:ext cx="5930147" cy="431909"/>
      </dsp:txXfrm>
    </dsp:sp>
    <dsp:sp modelId="{1B70726A-4B4E-4017-A39B-803A69011F6C}">
      <dsp:nvSpPr>
        <dsp:cNvPr id="0" name=""/>
        <dsp:cNvSpPr/>
      </dsp:nvSpPr>
      <dsp:spPr>
        <a:xfrm>
          <a:off x="737354" y="2106320"/>
          <a:ext cx="539887" cy="53988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1343657"/>
              <a:satOff val="0"/>
              <a:lumOff val="-2490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FF867A7-DD9E-4C2C-A33C-66E2F37E6EFA}">
      <dsp:nvSpPr>
        <dsp:cNvPr id="0" name=""/>
        <dsp:cNvSpPr/>
      </dsp:nvSpPr>
      <dsp:spPr>
        <a:xfrm>
          <a:off x="938861" y="2808553"/>
          <a:ext cx="5998583" cy="431909"/>
        </a:xfrm>
        <a:prstGeom prst="rect">
          <a:avLst/>
        </a:prstGeom>
        <a:gradFill rotWithShape="0">
          <a:gsLst>
            <a:gs pos="0">
              <a:schemeClr val="accent5">
                <a:hueOff val="-1791543"/>
                <a:satOff val="0"/>
                <a:lumOff val="-33202"/>
                <a:alphaOff val="0"/>
                <a:tint val="50000"/>
                <a:satMod val="300000"/>
              </a:schemeClr>
            </a:gs>
            <a:gs pos="35000">
              <a:schemeClr val="accent5">
                <a:hueOff val="-1791543"/>
                <a:satOff val="0"/>
                <a:lumOff val="-33202"/>
                <a:alphaOff val="0"/>
                <a:tint val="37000"/>
                <a:satMod val="300000"/>
              </a:schemeClr>
            </a:gs>
            <a:gs pos="100000">
              <a:schemeClr val="accent5">
                <a:hueOff val="-1791543"/>
                <a:satOff val="0"/>
                <a:lumOff val="-3320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828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За </a:t>
          </a:r>
          <a:r>
            <a:rPr lang="ru-RU" sz="1500" kern="1200" dirty="0" err="1" smtClean="0"/>
            <a:t>підсумками</a:t>
          </a:r>
          <a:r>
            <a:rPr lang="ru-RU" sz="1500" kern="1200" dirty="0" smtClean="0"/>
            <a:t> </a:t>
          </a:r>
          <a:r>
            <a:rPr lang="ru-RU" sz="1500" kern="1200" dirty="0" err="1" smtClean="0"/>
            <a:t>обласного</a:t>
          </a:r>
          <a:r>
            <a:rPr lang="ru-RU" sz="1500" kern="1200" dirty="0" smtClean="0"/>
            <a:t> конкурсу на </a:t>
          </a:r>
          <a:r>
            <a:rPr lang="ru-RU" sz="1500" kern="1200" dirty="0" err="1" smtClean="0"/>
            <a:t>кращий</a:t>
          </a:r>
          <a:r>
            <a:rPr lang="ru-RU" sz="1500" kern="1200" dirty="0" smtClean="0"/>
            <a:t> </a:t>
          </a:r>
          <a:r>
            <a:rPr lang="ru-RU" sz="1500" kern="1200" dirty="0" err="1" smtClean="0"/>
            <a:t>оздоровчий</a:t>
          </a:r>
          <a:r>
            <a:rPr lang="ru-RU" sz="1500" kern="1200" dirty="0" smtClean="0"/>
            <a:t> заклад 2014 року </a:t>
          </a:r>
          <a:r>
            <a:rPr lang="ru-RU" sz="1500" kern="1200" dirty="0" err="1" smtClean="0"/>
            <a:t>шкільний</a:t>
          </a:r>
          <a:r>
            <a:rPr lang="ru-RU" sz="1500" kern="1200" dirty="0" smtClean="0"/>
            <a:t> </a:t>
          </a:r>
          <a:r>
            <a:rPr lang="ru-RU" sz="1500" kern="1200" dirty="0" err="1" smtClean="0"/>
            <a:t>табір</a:t>
          </a:r>
          <a:r>
            <a:rPr lang="ru-RU" sz="1500" kern="1200" dirty="0" smtClean="0"/>
            <a:t> «</a:t>
          </a:r>
          <a:r>
            <a:rPr lang="ru-RU" sz="1500" kern="1200" dirty="0" err="1" smtClean="0"/>
            <a:t>Ластівка</a:t>
          </a:r>
          <a:r>
            <a:rPr lang="ru-RU" sz="1500" kern="1200" dirty="0" smtClean="0"/>
            <a:t>» ЗОПІ №6 </a:t>
          </a:r>
          <a:r>
            <a:rPr lang="ru-RU" sz="1500" kern="1200" dirty="0" err="1" smtClean="0"/>
            <a:t>посів</a:t>
          </a:r>
          <a:r>
            <a:rPr lang="ru-RU" sz="1500" kern="1200" dirty="0" smtClean="0"/>
            <a:t> II </a:t>
          </a:r>
          <a:r>
            <a:rPr lang="ru-RU" sz="1500" kern="1200" dirty="0" err="1" smtClean="0"/>
            <a:t>місце</a:t>
          </a:r>
          <a:endParaRPr lang="ru-RU" sz="1500" kern="1200" dirty="0"/>
        </a:p>
      </dsp:txBody>
      <dsp:txXfrm>
        <a:off x="938861" y="2808553"/>
        <a:ext cx="5998583" cy="431909"/>
      </dsp:txXfrm>
    </dsp:sp>
    <dsp:sp modelId="{225CDD05-62E3-4D82-9EE5-E9A0C55B8140}">
      <dsp:nvSpPr>
        <dsp:cNvPr id="0" name=""/>
        <dsp:cNvSpPr/>
      </dsp:nvSpPr>
      <dsp:spPr>
        <a:xfrm>
          <a:off x="668918" y="2754565"/>
          <a:ext cx="539887" cy="53988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1791543"/>
              <a:satOff val="0"/>
              <a:lumOff val="-3320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3536736-7D13-4027-9CAD-D60C78B0009A}">
      <dsp:nvSpPr>
        <dsp:cNvPr id="0" name=""/>
        <dsp:cNvSpPr/>
      </dsp:nvSpPr>
      <dsp:spPr>
        <a:xfrm>
          <a:off x="724522" y="3456323"/>
          <a:ext cx="6212922" cy="431909"/>
        </a:xfrm>
        <a:prstGeom prst="rect">
          <a:avLst/>
        </a:prstGeom>
        <a:gradFill rotWithShape="0">
          <a:gsLst>
            <a:gs pos="0">
              <a:schemeClr val="accent5">
                <a:hueOff val="-2239429"/>
                <a:satOff val="0"/>
                <a:lumOff val="-41502"/>
                <a:alphaOff val="0"/>
                <a:tint val="50000"/>
                <a:satMod val="300000"/>
              </a:schemeClr>
            </a:gs>
            <a:gs pos="35000">
              <a:schemeClr val="accent5">
                <a:hueOff val="-2239429"/>
                <a:satOff val="0"/>
                <a:lumOff val="-41502"/>
                <a:alphaOff val="0"/>
                <a:tint val="37000"/>
                <a:satMod val="300000"/>
              </a:schemeClr>
            </a:gs>
            <a:gs pos="100000">
              <a:schemeClr val="accent5">
                <a:hueOff val="-2239429"/>
                <a:satOff val="0"/>
                <a:lumOff val="-4150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828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Учень Лебединської СШ № 7 Максим Шинкар став переможцем міжнародного конкурсу «Я – європеєць»</a:t>
          </a:r>
          <a:endParaRPr lang="ru-RU" sz="1500" kern="1200" dirty="0"/>
        </a:p>
      </dsp:txBody>
      <dsp:txXfrm>
        <a:off x="724522" y="3456323"/>
        <a:ext cx="6212922" cy="431909"/>
      </dsp:txXfrm>
    </dsp:sp>
    <dsp:sp modelId="{C613BDE5-7434-4A12-8AAA-1DB90B91FA12}">
      <dsp:nvSpPr>
        <dsp:cNvPr id="0" name=""/>
        <dsp:cNvSpPr/>
      </dsp:nvSpPr>
      <dsp:spPr>
        <a:xfrm>
          <a:off x="454579" y="3402334"/>
          <a:ext cx="539887" cy="53988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2239429"/>
              <a:satOff val="0"/>
              <a:lumOff val="-4150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13E4BAB-2553-48FC-B0D0-16AF4FE3AEF1}">
      <dsp:nvSpPr>
        <dsp:cNvPr id="0" name=""/>
        <dsp:cNvSpPr/>
      </dsp:nvSpPr>
      <dsp:spPr>
        <a:xfrm>
          <a:off x="333389" y="4104568"/>
          <a:ext cx="6604055" cy="431909"/>
        </a:xfrm>
        <a:prstGeom prst="rect">
          <a:avLst/>
        </a:prstGeom>
        <a:gradFill rotWithShape="0">
          <a:gsLst>
            <a:gs pos="0">
              <a:schemeClr val="accent5">
                <a:hueOff val="-2687314"/>
                <a:satOff val="0"/>
                <a:lumOff val="-49803"/>
                <a:alphaOff val="0"/>
                <a:tint val="50000"/>
                <a:satMod val="300000"/>
              </a:schemeClr>
            </a:gs>
            <a:gs pos="35000">
              <a:schemeClr val="accent5">
                <a:hueOff val="-2687314"/>
                <a:satOff val="0"/>
                <a:lumOff val="-49803"/>
                <a:alphaOff val="0"/>
                <a:tint val="37000"/>
                <a:satMod val="300000"/>
              </a:schemeClr>
            </a:gs>
            <a:gs pos="100000">
              <a:schemeClr val="accent5">
                <a:hueOff val="-2687314"/>
                <a:satOff val="0"/>
                <a:lumOff val="-4980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828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smtClean="0"/>
            <a:t>У 2014 році вихованці центру позашкільної освіти здобули 78 перемог в обласних, Всеукраїнських конкурсах, фестиваля</a:t>
          </a:r>
          <a:endParaRPr lang="ru-RU" sz="1500" kern="1200" dirty="0"/>
        </a:p>
      </dsp:txBody>
      <dsp:txXfrm>
        <a:off x="333389" y="4104568"/>
        <a:ext cx="6604055" cy="431909"/>
      </dsp:txXfrm>
    </dsp:sp>
    <dsp:sp modelId="{706BC88B-CCBB-4398-A038-0CC394F3F287}">
      <dsp:nvSpPr>
        <dsp:cNvPr id="0" name=""/>
        <dsp:cNvSpPr/>
      </dsp:nvSpPr>
      <dsp:spPr>
        <a:xfrm>
          <a:off x="63446" y="4050579"/>
          <a:ext cx="539887" cy="53988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2687314"/>
              <a:satOff val="0"/>
              <a:lumOff val="-4980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86DA6FA-F0CD-4C22-B3EB-1FCF2970715B}">
      <dsp:nvSpPr>
        <dsp:cNvPr id="0" name=""/>
        <dsp:cNvSpPr/>
      </dsp:nvSpPr>
      <dsp:spPr>
        <a:xfrm>
          <a:off x="0" y="7198"/>
          <a:ext cx="5715039" cy="430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800" b="0" i="0" u="none" strike="noStrike" kern="1200" cap="none" spc="0" normalizeH="0" baseline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Times New Roman" pitchFamily="18" charset="0"/>
              <a:cs typeface="Arial" pitchFamily="34" charset="0"/>
            </a:rPr>
            <a:t>Міський центр культури і дозвілля</a:t>
          </a:r>
          <a:endParaRPr lang="ru-RU" sz="1800" b="0" kern="1200" cap="none" spc="0" dirty="0">
            <a:ln w="18415" cmpd="sng">
              <a:prstDash val="solid"/>
            </a:ln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+mn-lt"/>
          </a:endParaRPr>
        </a:p>
      </dsp:txBody>
      <dsp:txXfrm>
        <a:off x="0" y="7198"/>
        <a:ext cx="5715039" cy="430560"/>
      </dsp:txXfrm>
    </dsp:sp>
    <dsp:sp modelId="{9F48EF5D-741C-4AEB-A645-812FB428B01E}">
      <dsp:nvSpPr>
        <dsp:cNvPr id="0" name=""/>
        <dsp:cNvSpPr/>
      </dsp:nvSpPr>
      <dsp:spPr>
        <a:xfrm>
          <a:off x="0" y="503999"/>
          <a:ext cx="5715039" cy="430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800" b="0" i="0" u="none" strike="noStrike" kern="1200" cap="none" spc="0" normalizeH="0" baseline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Times New Roman" pitchFamily="18" charset="0"/>
              <a:cs typeface="Arial" pitchFamily="34" charset="0"/>
            </a:rPr>
            <a:t>Кобіжчанський міський клуб</a:t>
          </a:r>
          <a:endParaRPr lang="ru-RU" sz="1800" b="0" kern="1200" cap="none" spc="0" dirty="0">
            <a:ln w="18415" cmpd="sng">
              <a:prstDash val="solid"/>
            </a:ln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+mn-lt"/>
          </a:endParaRPr>
        </a:p>
      </dsp:txBody>
      <dsp:txXfrm>
        <a:off x="0" y="503999"/>
        <a:ext cx="5715039" cy="430560"/>
      </dsp:txXfrm>
    </dsp:sp>
    <dsp:sp modelId="{20BB8215-00B2-4EDA-B405-845E800EACEB}">
      <dsp:nvSpPr>
        <dsp:cNvPr id="0" name=""/>
        <dsp:cNvSpPr/>
      </dsp:nvSpPr>
      <dsp:spPr>
        <a:xfrm>
          <a:off x="0" y="1000799"/>
          <a:ext cx="5715039" cy="430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800" b="0" i="0" u="none" strike="noStrike" kern="1200" cap="none" spc="0" normalizeH="0" baseline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Times New Roman" pitchFamily="18" charset="0"/>
              <a:cs typeface="Arial" pitchFamily="34" charset="0"/>
            </a:rPr>
            <a:t>Куданівський міський клуб</a:t>
          </a:r>
          <a:endParaRPr lang="ru-RU" sz="1800" b="0" kern="1200" cap="none" spc="0" dirty="0">
            <a:ln w="18415" cmpd="sng">
              <a:prstDash val="solid"/>
            </a:ln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+mn-lt"/>
          </a:endParaRPr>
        </a:p>
      </dsp:txBody>
      <dsp:txXfrm>
        <a:off x="0" y="1000799"/>
        <a:ext cx="5715039" cy="430560"/>
      </dsp:txXfrm>
    </dsp:sp>
    <dsp:sp modelId="{5E094001-6C3C-4D6D-8948-46BC3D7C69A6}">
      <dsp:nvSpPr>
        <dsp:cNvPr id="0" name=""/>
        <dsp:cNvSpPr/>
      </dsp:nvSpPr>
      <dsp:spPr>
        <a:xfrm>
          <a:off x="0" y="1497599"/>
          <a:ext cx="5715039" cy="430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0" kern="1200" cap="none" spc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rPr>
            <a:t>3 міських бібліотеки</a:t>
          </a:r>
          <a:endParaRPr lang="ru-RU" sz="1800" b="0" kern="1200" cap="none" spc="0" dirty="0">
            <a:ln w="18415" cmpd="sng">
              <a:prstDash val="solid"/>
            </a:ln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+mn-lt"/>
          </a:endParaRPr>
        </a:p>
      </dsp:txBody>
      <dsp:txXfrm>
        <a:off x="0" y="1497599"/>
        <a:ext cx="5715039" cy="430560"/>
      </dsp:txXfrm>
    </dsp:sp>
    <dsp:sp modelId="{43CC7406-F1E0-4C32-A99F-DE66CA1B3C7A}">
      <dsp:nvSpPr>
        <dsp:cNvPr id="0" name=""/>
        <dsp:cNvSpPr/>
      </dsp:nvSpPr>
      <dsp:spPr>
        <a:xfrm>
          <a:off x="0" y="1994399"/>
          <a:ext cx="5715039" cy="430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800" b="0" i="0" u="none" strike="noStrike" kern="1200" cap="none" spc="0" normalizeH="0" baseline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Times New Roman" pitchFamily="18" charset="0"/>
              <a:cs typeface="Arial" pitchFamily="34" charset="0"/>
            </a:rPr>
            <a:t>Міський художній музей ім.Б.К.Руднєва</a:t>
          </a:r>
          <a:endParaRPr lang="ru-RU" sz="1800" b="0" kern="1200" cap="none" spc="0" dirty="0">
            <a:ln w="18415" cmpd="sng">
              <a:prstDash val="solid"/>
            </a:ln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+mn-lt"/>
          </a:endParaRPr>
        </a:p>
      </dsp:txBody>
      <dsp:txXfrm>
        <a:off x="0" y="1994399"/>
        <a:ext cx="5715039" cy="430560"/>
      </dsp:txXfrm>
    </dsp:sp>
    <dsp:sp modelId="{DDB11195-6225-4F37-81C1-3200D3FF5A83}">
      <dsp:nvSpPr>
        <dsp:cNvPr id="0" name=""/>
        <dsp:cNvSpPr/>
      </dsp:nvSpPr>
      <dsp:spPr>
        <a:xfrm>
          <a:off x="0" y="2491199"/>
          <a:ext cx="5715039" cy="430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800" b="0" i="0" u="none" strike="noStrike" kern="1200" cap="none" spc="0" normalizeH="0" baseline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Times New Roman" pitchFamily="18" charset="0"/>
              <a:cs typeface="Arial" pitchFamily="34" charset="0"/>
            </a:rPr>
            <a:t>Дитяча школа мистецтв ім.нар.арт.Б.Р.Гмирі</a:t>
          </a:r>
          <a:endParaRPr lang="ru-RU" sz="1800" b="0" kern="1200" cap="none" spc="0" dirty="0">
            <a:ln w="18415" cmpd="sng">
              <a:prstDash val="solid"/>
            </a:ln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+mn-lt"/>
          </a:endParaRPr>
        </a:p>
      </dsp:txBody>
      <dsp:txXfrm>
        <a:off x="0" y="2491199"/>
        <a:ext cx="5715039" cy="430560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97056FC-57E1-413C-88C9-B89C3F3B0706}">
      <dsp:nvSpPr>
        <dsp:cNvPr id="0" name=""/>
        <dsp:cNvSpPr/>
      </dsp:nvSpPr>
      <dsp:spPr>
        <a:xfrm>
          <a:off x="-4441700" y="-681203"/>
          <a:ext cx="5291496" cy="5291496"/>
        </a:xfrm>
        <a:prstGeom prst="blockArc">
          <a:avLst>
            <a:gd name="adj1" fmla="val 18900000"/>
            <a:gd name="adj2" fmla="val 2700000"/>
            <a:gd name="adj3" fmla="val 408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6265EC-52BF-442C-8238-5E064D4D71DA}">
      <dsp:nvSpPr>
        <dsp:cNvPr id="0" name=""/>
        <dsp:cNvSpPr/>
      </dsp:nvSpPr>
      <dsp:spPr>
        <a:xfrm>
          <a:off x="372071" y="245489"/>
          <a:ext cx="6432888" cy="49129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9964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Міське свято до 360-річчя міста Лебедина</a:t>
          </a:r>
          <a:endParaRPr lang="ru-RU" sz="1800" kern="1200" dirty="0"/>
        </a:p>
      </dsp:txBody>
      <dsp:txXfrm>
        <a:off x="372071" y="245489"/>
        <a:ext cx="6432888" cy="491293"/>
      </dsp:txXfrm>
    </dsp:sp>
    <dsp:sp modelId="{73C561D7-99FA-4D59-A148-E0D6DC54AEA2}">
      <dsp:nvSpPr>
        <dsp:cNvPr id="0" name=""/>
        <dsp:cNvSpPr/>
      </dsp:nvSpPr>
      <dsp:spPr>
        <a:xfrm>
          <a:off x="65013" y="184077"/>
          <a:ext cx="614116" cy="6141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03E4A97-A187-4993-B888-801271E18CFA}">
      <dsp:nvSpPr>
        <dsp:cNvPr id="0" name=""/>
        <dsp:cNvSpPr/>
      </dsp:nvSpPr>
      <dsp:spPr>
        <a:xfrm>
          <a:off x="724118" y="982193"/>
          <a:ext cx="6080841" cy="491293"/>
        </a:xfrm>
        <a:prstGeom prst="rect">
          <a:avLst/>
        </a:prstGeom>
        <a:gradFill rotWithShape="0">
          <a:gsLst>
            <a:gs pos="0">
              <a:schemeClr val="accent5">
                <a:hueOff val="-671829"/>
                <a:satOff val="0"/>
                <a:lumOff val="-12451"/>
                <a:alphaOff val="0"/>
                <a:shade val="51000"/>
                <a:satMod val="130000"/>
              </a:schemeClr>
            </a:gs>
            <a:gs pos="80000">
              <a:schemeClr val="accent5">
                <a:hueOff val="-671829"/>
                <a:satOff val="0"/>
                <a:lumOff val="-12451"/>
                <a:alphaOff val="0"/>
                <a:shade val="93000"/>
                <a:satMod val="130000"/>
              </a:schemeClr>
            </a:gs>
            <a:gs pos="100000">
              <a:schemeClr val="accent5">
                <a:hueOff val="-671829"/>
                <a:satOff val="0"/>
                <a:lumOff val="-12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9964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Міський відкритий  фестиваль  української  естрадної  пісні  та  популярної музики «</a:t>
          </a:r>
          <a:r>
            <a:rPr lang="uk-UA" sz="1800" kern="1200" dirty="0" err="1" smtClean="0"/>
            <a:t>Радослав</a:t>
          </a:r>
          <a:r>
            <a:rPr lang="uk-UA" sz="1800" kern="1200" dirty="0" smtClean="0"/>
            <a:t>»</a:t>
          </a:r>
          <a:endParaRPr lang="ru-RU" sz="1800" kern="1200" dirty="0"/>
        </a:p>
      </dsp:txBody>
      <dsp:txXfrm>
        <a:off x="724118" y="982193"/>
        <a:ext cx="6080841" cy="491293"/>
      </dsp:txXfrm>
    </dsp:sp>
    <dsp:sp modelId="{E936B8ED-3AD7-4011-A9A4-C69AE380AA6E}">
      <dsp:nvSpPr>
        <dsp:cNvPr id="0" name=""/>
        <dsp:cNvSpPr/>
      </dsp:nvSpPr>
      <dsp:spPr>
        <a:xfrm>
          <a:off x="417059" y="920782"/>
          <a:ext cx="614116" cy="6141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671829"/>
              <a:satOff val="0"/>
              <a:lumOff val="-1245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0357330-ACB7-4D33-BDA6-873FDBC71F71}">
      <dsp:nvSpPr>
        <dsp:cNvPr id="0" name=""/>
        <dsp:cNvSpPr/>
      </dsp:nvSpPr>
      <dsp:spPr>
        <a:xfrm>
          <a:off x="832168" y="1718898"/>
          <a:ext cx="5972792" cy="491293"/>
        </a:xfrm>
        <a:prstGeom prst="rect">
          <a:avLst/>
        </a:prstGeom>
        <a:gradFill rotWithShape="0">
          <a:gsLst>
            <a:gs pos="0">
              <a:schemeClr val="accent5">
                <a:hueOff val="-1343657"/>
                <a:satOff val="0"/>
                <a:lumOff val="-24902"/>
                <a:alphaOff val="0"/>
                <a:shade val="51000"/>
                <a:satMod val="130000"/>
              </a:schemeClr>
            </a:gs>
            <a:gs pos="80000">
              <a:schemeClr val="accent5">
                <a:hueOff val="-1343657"/>
                <a:satOff val="0"/>
                <a:lumOff val="-24902"/>
                <a:alphaOff val="0"/>
                <a:shade val="93000"/>
                <a:satMod val="130000"/>
              </a:schemeClr>
            </a:gs>
            <a:gs pos="100000">
              <a:schemeClr val="accent5">
                <a:hueOff val="-1343657"/>
                <a:satOff val="0"/>
                <a:lumOff val="-24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9964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Марш Єдності «Прапор Миру»</a:t>
          </a:r>
          <a:endParaRPr lang="ru-RU" sz="1800" kern="1200" dirty="0"/>
        </a:p>
      </dsp:txBody>
      <dsp:txXfrm>
        <a:off x="832168" y="1718898"/>
        <a:ext cx="5972792" cy="491293"/>
      </dsp:txXfrm>
    </dsp:sp>
    <dsp:sp modelId="{84DF5ED9-67CC-4A96-914C-2EEAA9032223}">
      <dsp:nvSpPr>
        <dsp:cNvPr id="0" name=""/>
        <dsp:cNvSpPr/>
      </dsp:nvSpPr>
      <dsp:spPr>
        <a:xfrm>
          <a:off x="525109" y="1657486"/>
          <a:ext cx="614116" cy="6141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1343657"/>
              <a:satOff val="0"/>
              <a:lumOff val="-2490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FCAC0B-C96E-47DF-92DE-33CA3C8C7973}">
      <dsp:nvSpPr>
        <dsp:cNvPr id="0" name=""/>
        <dsp:cNvSpPr/>
      </dsp:nvSpPr>
      <dsp:spPr>
        <a:xfrm>
          <a:off x="724118" y="2455602"/>
          <a:ext cx="6080841" cy="491293"/>
        </a:xfrm>
        <a:prstGeom prst="rect">
          <a:avLst/>
        </a:prstGeom>
        <a:gradFill rotWithShape="0">
          <a:gsLst>
            <a:gs pos="0">
              <a:schemeClr val="accent5">
                <a:hueOff val="-2015486"/>
                <a:satOff val="0"/>
                <a:lumOff val="-37352"/>
                <a:alphaOff val="0"/>
                <a:shade val="51000"/>
                <a:satMod val="130000"/>
              </a:schemeClr>
            </a:gs>
            <a:gs pos="80000">
              <a:schemeClr val="accent5">
                <a:hueOff val="-2015486"/>
                <a:satOff val="0"/>
                <a:lumOff val="-37352"/>
                <a:alphaOff val="0"/>
                <a:shade val="93000"/>
                <a:satMod val="130000"/>
              </a:schemeClr>
            </a:gs>
            <a:gs pos="100000">
              <a:schemeClr val="accent5">
                <a:hueOff val="-2015486"/>
                <a:satOff val="0"/>
                <a:lumOff val="-373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9964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Міського фестивалю патріотичної пісні «Слався рідний Лебедине»  </a:t>
          </a:r>
          <a:endParaRPr lang="ru-RU" sz="1800" kern="1200" dirty="0"/>
        </a:p>
      </dsp:txBody>
      <dsp:txXfrm>
        <a:off x="724118" y="2455602"/>
        <a:ext cx="6080841" cy="491293"/>
      </dsp:txXfrm>
    </dsp:sp>
    <dsp:sp modelId="{1B70726A-4B4E-4017-A39B-803A69011F6C}">
      <dsp:nvSpPr>
        <dsp:cNvPr id="0" name=""/>
        <dsp:cNvSpPr/>
      </dsp:nvSpPr>
      <dsp:spPr>
        <a:xfrm>
          <a:off x="417059" y="2394190"/>
          <a:ext cx="614116" cy="6141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2015486"/>
              <a:satOff val="0"/>
              <a:lumOff val="-3735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FF867A7-DD9E-4C2C-A33C-66E2F37E6EFA}">
      <dsp:nvSpPr>
        <dsp:cNvPr id="0" name=""/>
        <dsp:cNvSpPr/>
      </dsp:nvSpPr>
      <dsp:spPr>
        <a:xfrm>
          <a:off x="372071" y="3192307"/>
          <a:ext cx="6432888" cy="491293"/>
        </a:xfrm>
        <a:prstGeom prst="rect">
          <a:avLst/>
        </a:prstGeom>
        <a:gradFill rotWithShape="0">
          <a:gsLst>
            <a:gs pos="0">
              <a:schemeClr val="accent5">
                <a:hueOff val="-2687314"/>
                <a:satOff val="0"/>
                <a:lumOff val="-49803"/>
                <a:alphaOff val="0"/>
                <a:shade val="51000"/>
                <a:satMod val="130000"/>
              </a:schemeClr>
            </a:gs>
            <a:gs pos="80000">
              <a:schemeClr val="accent5">
                <a:hueOff val="-2687314"/>
                <a:satOff val="0"/>
                <a:lumOff val="-49803"/>
                <a:alphaOff val="0"/>
                <a:shade val="93000"/>
                <a:satMod val="130000"/>
              </a:schemeClr>
            </a:gs>
            <a:gs pos="100000">
              <a:schemeClr val="accent5">
                <a:hueOff val="-2687314"/>
                <a:satOff val="0"/>
                <a:lumOff val="-4980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9964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Урочиста  хода,  присвячена  Дню  українського  козацтва</a:t>
          </a:r>
          <a:endParaRPr lang="ru-RU" sz="1800" kern="1200" dirty="0"/>
        </a:p>
      </dsp:txBody>
      <dsp:txXfrm>
        <a:off x="372071" y="3192307"/>
        <a:ext cx="6432888" cy="491293"/>
      </dsp:txXfrm>
    </dsp:sp>
    <dsp:sp modelId="{225CDD05-62E3-4D82-9EE5-E9A0C55B8140}">
      <dsp:nvSpPr>
        <dsp:cNvPr id="0" name=""/>
        <dsp:cNvSpPr/>
      </dsp:nvSpPr>
      <dsp:spPr>
        <a:xfrm>
          <a:off x="65013" y="3130895"/>
          <a:ext cx="614116" cy="6141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2687314"/>
              <a:satOff val="0"/>
              <a:lumOff val="-4980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E2DAE1A-AA04-49CE-97C7-B123EFF0E390}">
      <dsp:nvSpPr>
        <dsp:cNvPr id="0" name=""/>
        <dsp:cNvSpPr/>
      </dsp:nvSpPr>
      <dsp:spPr>
        <a:xfrm rot="10800000">
          <a:off x="1303273" y="1895"/>
          <a:ext cx="4053840" cy="112877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757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Міжнародному фестивалі </a:t>
          </a:r>
          <a:r>
            <a:rPr lang="uk-UA" sz="1800" kern="1200" dirty="0" err="1" smtClean="0"/>
            <a:t>гуральської</a:t>
          </a:r>
          <a:r>
            <a:rPr lang="uk-UA" sz="1800" kern="1200" dirty="0" smtClean="0"/>
            <a:t> культури «</a:t>
          </a:r>
          <a:r>
            <a:rPr lang="uk-UA" sz="1800" kern="1200" dirty="0" err="1" smtClean="0"/>
            <a:t>Пронінське</a:t>
          </a:r>
          <a:r>
            <a:rPr lang="uk-UA" sz="1800" kern="1200" dirty="0" smtClean="0"/>
            <a:t> артистичне літо» (Польща)</a:t>
          </a:r>
          <a:endParaRPr lang="ru-RU" sz="1800" kern="1200" dirty="0"/>
        </a:p>
      </dsp:txBody>
      <dsp:txXfrm rot="10800000">
        <a:off x="1303273" y="1895"/>
        <a:ext cx="4053840" cy="1128772"/>
      </dsp:txXfrm>
    </dsp:sp>
    <dsp:sp modelId="{58863D71-7726-46EF-93F1-4A859F8CD030}">
      <dsp:nvSpPr>
        <dsp:cNvPr id="0" name=""/>
        <dsp:cNvSpPr/>
      </dsp:nvSpPr>
      <dsp:spPr>
        <a:xfrm>
          <a:off x="738886" y="1895"/>
          <a:ext cx="1128772" cy="112877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28F95D-6692-4BF8-81FC-7E93239A3C58}">
      <dsp:nvSpPr>
        <dsp:cNvPr id="0" name=""/>
        <dsp:cNvSpPr/>
      </dsp:nvSpPr>
      <dsp:spPr>
        <a:xfrm rot="10800000">
          <a:off x="1303273" y="1467613"/>
          <a:ext cx="4053840" cy="112877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757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Фестивалі-конкурсі сучасного мистецтва «VIVA таланти!» </a:t>
          </a:r>
          <a:br>
            <a:rPr lang="uk-UA" sz="1800" kern="1200" dirty="0" smtClean="0"/>
          </a:br>
          <a:r>
            <a:rPr lang="uk-UA" sz="1800" kern="1200" dirty="0" smtClean="0"/>
            <a:t>(м. Суми)</a:t>
          </a:r>
          <a:endParaRPr lang="ru-RU" sz="1800" kern="1200" dirty="0"/>
        </a:p>
      </dsp:txBody>
      <dsp:txXfrm rot="10800000">
        <a:off x="1303273" y="1467613"/>
        <a:ext cx="4053840" cy="1128772"/>
      </dsp:txXfrm>
    </dsp:sp>
    <dsp:sp modelId="{F6550813-02B9-4C28-9910-BAABB7A01878}">
      <dsp:nvSpPr>
        <dsp:cNvPr id="0" name=""/>
        <dsp:cNvSpPr/>
      </dsp:nvSpPr>
      <dsp:spPr>
        <a:xfrm>
          <a:off x="738886" y="1467613"/>
          <a:ext cx="1128772" cy="112877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9BBE43-2848-41C1-B2E4-3A37AE87A37B}">
      <dsp:nvSpPr>
        <dsp:cNvPr id="0" name=""/>
        <dsp:cNvSpPr/>
      </dsp:nvSpPr>
      <dsp:spPr>
        <a:xfrm rot="10800000">
          <a:off x="1303273" y="2933332"/>
          <a:ext cx="4053840" cy="112877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757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err="1" smtClean="0"/>
            <a:t>Фестивалі</a:t>
          </a:r>
          <a:r>
            <a:rPr lang="ru-RU" sz="1800" b="0" i="0" kern="1200" dirty="0" smtClean="0"/>
            <a:t>  </a:t>
          </a:r>
          <a:r>
            <a:rPr lang="ru-RU" sz="1800" b="0" i="0" kern="1200" dirty="0" err="1" smtClean="0"/>
            <a:t>кращих</a:t>
          </a:r>
          <a:r>
            <a:rPr lang="ru-RU" sz="1800" b="0" i="0" kern="1200" dirty="0" smtClean="0"/>
            <a:t> </a:t>
          </a:r>
          <a:r>
            <a:rPr lang="ru-RU" sz="1800" b="0" i="0" kern="1200" dirty="0" err="1" smtClean="0"/>
            <a:t>колективів</a:t>
          </a:r>
          <a:r>
            <a:rPr lang="ru-RU" sz="1800" b="0" i="0" kern="1200" dirty="0" smtClean="0"/>
            <a:t> </a:t>
          </a:r>
          <a:r>
            <a:rPr lang="ru-RU" sz="1800" b="0" i="0" kern="1200" dirty="0" err="1" smtClean="0"/>
            <a:t>області</a:t>
          </a:r>
          <a:r>
            <a:rPr lang="ru-RU" sz="1800" b="0" i="0" kern="1200" dirty="0" smtClean="0"/>
            <a:t> «</a:t>
          </a:r>
          <a:r>
            <a:rPr lang="ru-RU" sz="1800" b="0" i="0" kern="1200" dirty="0" err="1" smtClean="0"/>
            <a:t>Різдв’яний</a:t>
          </a:r>
          <a:r>
            <a:rPr lang="ru-RU" sz="1800" b="0" i="0" kern="1200" dirty="0" smtClean="0"/>
            <a:t> </a:t>
          </a:r>
          <a:r>
            <a:rPr lang="ru-RU" sz="1800" b="0" i="0" kern="1200" dirty="0" err="1" smtClean="0"/>
            <a:t>передзвін</a:t>
          </a:r>
          <a:r>
            <a:rPr lang="ru-RU" sz="1800" b="0" i="0" kern="1200" dirty="0" smtClean="0"/>
            <a:t>» </a:t>
          </a:r>
          <a:r>
            <a:rPr lang="uk-UA" sz="1800" kern="1200" dirty="0" smtClean="0"/>
            <a:t>(м. Суми)</a:t>
          </a:r>
          <a:endParaRPr lang="ru-RU" sz="1800" kern="1200" dirty="0"/>
        </a:p>
      </dsp:txBody>
      <dsp:txXfrm rot="10800000">
        <a:off x="1303273" y="2933332"/>
        <a:ext cx="4053840" cy="1128772"/>
      </dsp:txXfrm>
    </dsp:sp>
    <dsp:sp modelId="{446BDEED-2CA9-4AF0-A841-B7BF0E987E4A}">
      <dsp:nvSpPr>
        <dsp:cNvPr id="0" name=""/>
        <dsp:cNvSpPr/>
      </dsp:nvSpPr>
      <dsp:spPr>
        <a:xfrm>
          <a:off x="738886" y="2933332"/>
          <a:ext cx="1128772" cy="112877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3B1AA2B-1E27-4E96-A02F-C0A453CD8F2A}">
      <dsp:nvSpPr>
        <dsp:cNvPr id="0" name=""/>
        <dsp:cNvSpPr/>
      </dsp:nvSpPr>
      <dsp:spPr>
        <a:xfrm>
          <a:off x="0" y="0"/>
          <a:ext cx="6905652" cy="8509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Народний аматорський хоровий колектив ветеранів війни та праці відвідав м. Путивль та взяв участь в обласному фестивалі патріотичної пісні «Партизанські зірниці»</a:t>
          </a:r>
          <a:endParaRPr lang="ru-RU" sz="1600" b="0" kern="1200" dirty="0"/>
        </a:p>
      </dsp:txBody>
      <dsp:txXfrm>
        <a:off x="1466224" y="0"/>
        <a:ext cx="5439427" cy="850940"/>
      </dsp:txXfrm>
    </dsp:sp>
    <dsp:sp modelId="{909FDE3A-F4DC-47B8-AF43-9E35AD1B32A6}">
      <dsp:nvSpPr>
        <dsp:cNvPr id="0" name=""/>
        <dsp:cNvSpPr/>
      </dsp:nvSpPr>
      <dsp:spPr>
        <a:xfrm>
          <a:off x="85094" y="85094"/>
          <a:ext cx="1381130" cy="68075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EA578D-BC1B-42C3-AA50-D338A07BF38A}">
      <dsp:nvSpPr>
        <dsp:cNvPr id="0" name=""/>
        <dsp:cNvSpPr/>
      </dsp:nvSpPr>
      <dsp:spPr>
        <a:xfrm>
          <a:off x="0" y="936034"/>
          <a:ext cx="6905652" cy="8509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Народний  аматорський  </a:t>
          </a:r>
          <a:r>
            <a:rPr lang="uk-UA" sz="1600" kern="1200" dirty="0" err="1" smtClean="0"/>
            <a:t>вокально</a:t>
          </a:r>
          <a:r>
            <a:rPr lang="uk-UA" sz="1600" kern="1200" dirty="0" smtClean="0"/>
            <a:t> – інструментальний гурт та солісти народної вокальної студії «Овація» взяли участь у Всеукраїнському  фестивалі  «Червона рута» (м. Суми)</a:t>
          </a:r>
          <a:endParaRPr lang="ru-RU" sz="1600" b="0" kern="1200" dirty="0"/>
        </a:p>
      </dsp:txBody>
      <dsp:txXfrm>
        <a:off x="1466224" y="936034"/>
        <a:ext cx="5439427" cy="850940"/>
      </dsp:txXfrm>
    </dsp:sp>
    <dsp:sp modelId="{EB07B173-4682-44A6-8A27-BD08B4AAAAA5}">
      <dsp:nvSpPr>
        <dsp:cNvPr id="0" name=""/>
        <dsp:cNvSpPr/>
      </dsp:nvSpPr>
      <dsp:spPr>
        <a:xfrm>
          <a:off x="85094" y="1021128"/>
          <a:ext cx="1381130" cy="68075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9A3EE1-A6CF-487C-B69C-B3705C06F15A}">
      <dsp:nvSpPr>
        <dsp:cNvPr id="0" name=""/>
        <dsp:cNvSpPr/>
      </dsp:nvSpPr>
      <dsp:spPr>
        <a:xfrm>
          <a:off x="0" y="1872068"/>
          <a:ext cx="6905652" cy="8509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Солісти народної вокальної студії «Овація» Оля Пащенко, Олена Гунько, Світлана </a:t>
          </a:r>
          <a:r>
            <a:rPr lang="uk-UA" sz="1600" kern="1200" dirty="0" err="1" smtClean="0"/>
            <a:t>Набок</a:t>
          </a:r>
          <a:r>
            <a:rPr lang="uk-UA" sz="1600" kern="1200" dirty="0" smtClean="0"/>
            <a:t> представляли місто Лебедин у  обласному святі «Вишивана моя Україно»</a:t>
          </a:r>
          <a:endParaRPr lang="ru-RU" sz="1600" b="0" kern="1200" dirty="0"/>
        </a:p>
      </dsp:txBody>
      <dsp:txXfrm>
        <a:off x="1466224" y="1872068"/>
        <a:ext cx="5439427" cy="850940"/>
      </dsp:txXfrm>
    </dsp:sp>
    <dsp:sp modelId="{899FB28A-1AF2-46CE-82DD-14E968EE0206}">
      <dsp:nvSpPr>
        <dsp:cNvPr id="0" name=""/>
        <dsp:cNvSpPr/>
      </dsp:nvSpPr>
      <dsp:spPr>
        <a:xfrm>
          <a:off x="85094" y="1957162"/>
          <a:ext cx="1381130" cy="68075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0796B2-29B1-434D-974F-02E8206A4466}">
      <dsp:nvSpPr>
        <dsp:cNvPr id="0" name=""/>
        <dsp:cNvSpPr/>
      </dsp:nvSpPr>
      <dsp:spPr>
        <a:xfrm>
          <a:off x="0" y="2808102"/>
          <a:ext cx="6905652" cy="8509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Протягом 2014 року музей відвідало  більше 5 тис відвідувачів, проведено 158 екскурсії, </a:t>
          </a:r>
          <a:r>
            <a:rPr lang="ru-RU" sz="1600" kern="1200" dirty="0" err="1" smtClean="0"/>
            <a:t>відкрито</a:t>
          </a:r>
          <a:r>
            <a:rPr lang="ru-RU" sz="1600" kern="1200" dirty="0" smtClean="0"/>
            <a:t> 12 </a:t>
          </a:r>
          <a:r>
            <a:rPr lang="ru-RU" sz="1600" kern="1200" dirty="0" err="1" smtClean="0"/>
            <a:t>нових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виставок</a:t>
          </a:r>
          <a:r>
            <a:rPr lang="uk-UA" sz="1600" kern="1200" dirty="0" smtClean="0"/>
            <a:t>, </a:t>
          </a:r>
          <a:r>
            <a:rPr lang="ru-RU" sz="1600" kern="1200" dirty="0" err="1" smtClean="0"/>
            <a:t>підготовлено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і</a:t>
          </a:r>
          <a:r>
            <a:rPr lang="ru-RU" sz="1600" kern="1200" dirty="0" smtClean="0"/>
            <a:t> проведено 21 </a:t>
          </a:r>
          <a:r>
            <a:rPr lang="ru-RU" sz="1600" kern="1200" dirty="0" err="1" smtClean="0"/>
            <a:t>масовий</a:t>
          </a:r>
          <a:r>
            <a:rPr lang="ru-RU" sz="1600" kern="1200" dirty="0" smtClean="0"/>
            <a:t>  </a:t>
          </a:r>
          <a:r>
            <a:rPr lang="ru-RU" sz="1600" kern="1200" dirty="0" err="1" smtClean="0"/>
            <a:t>захід</a:t>
          </a:r>
          <a:r>
            <a:rPr lang="uk-UA" sz="1600" kern="1200" dirty="0" smtClean="0"/>
            <a:t>. К</a:t>
          </a:r>
          <a:r>
            <a:rPr lang="ru-RU" sz="1600" kern="1200" dirty="0" err="1" smtClean="0"/>
            <a:t>олекція</a:t>
          </a:r>
          <a:r>
            <a:rPr lang="ru-RU" sz="1600" kern="1200" dirty="0" smtClean="0"/>
            <a:t> музею </a:t>
          </a:r>
          <a:r>
            <a:rPr lang="ru-RU" sz="1600" kern="1200" dirty="0" err="1" smtClean="0"/>
            <a:t>поповнилася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новими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експонатами</a:t>
          </a:r>
          <a:endParaRPr lang="ru-RU" sz="1600" b="0" kern="1200" dirty="0"/>
        </a:p>
      </dsp:txBody>
      <dsp:txXfrm>
        <a:off x="1466224" y="2808102"/>
        <a:ext cx="5439427" cy="850940"/>
      </dsp:txXfrm>
    </dsp:sp>
    <dsp:sp modelId="{C314D1BA-249A-4068-847F-9BA5FDC91E83}">
      <dsp:nvSpPr>
        <dsp:cNvPr id="0" name=""/>
        <dsp:cNvSpPr/>
      </dsp:nvSpPr>
      <dsp:spPr>
        <a:xfrm>
          <a:off x="85094" y="2893196"/>
          <a:ext cx="1381130" cy="68075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F024C7-7C1A-4E22-9F19-3F74F82D5B2C}">
      <dsp:nvSpPr>
        <dsp:cNvPr id="0" name=""/>
        <dsp:cNvSpPr/>
      </dsp:nvSpPr>
      <dsp:spPr>
        <a:xfrm>
          <a:off x="0" y="3744136"/>
          <a:ext cx="6905652" cy="8509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При бібліотеках працюють природничо-краєзнавчі клуби за інтересами «Білий лебідь» та «</a:t>
          </a:r>
          <a:r>
            <a:rPr lang="uk-UA" sz="1600" kern="1200" dirty="0" err="1" smtClean="0"/>
            <a:t>Пізнайко</a:t>
          </a:r>
          <a:r>
            <a:rPr lang="uk-UA" sz="1600" kern="1200" dirty="0" smtClean="0"/>
            <a:t>», народознавчо-релігійний гурток «Світло духовності», дитяча студія естетичного виховання «Джерельце»</a:t>
          </a:r>
          <a:endParaRPr lang="ru-RU" sz="1600" b="0" kern="1200" dirty="0"/>
        </a:p>
      </dsp:txBody>
      <dsp:txXfrm>
        <a:off x="1466224" y="3744136"/>
        <a:ext cx="5439427" cy="850940"/>
      </dsp:txXfrm>
    </dsp:sp>
    <dsp:sp modelId="{5377E041-B983-44F3-9E24-3C2BEA7413EC}">
      <dsp:nvSpPr>
        <dsp:cNvPr id="0" name=""/>
        <dsp:cNvSpPr/>
      </dsp:nvSpPr>
      <dsp:spPr>
        <a:xfrm>
          <a:off x="85094" y="3829230"/>
          <a:ext cx="1381130" cy="68075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100157-A260-44B6-8085-7EA25466C95A}">
      <dsp:nvSpPr>
        <dsp:cNvPr id="0" name=""/>
        <dsp:cNvSpPr/>
      </dsp:nvSpPr>
      <dsp:spPr>
        <a:xfrm>
          <a:off x="0" y="4680171"/>
          <a:ext cx="6905652" cy="8509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Діє дитяча школа мистецтв імені Б.Гмирі. Контингент школи складає 203 учня. За 2014 рік 8 учнів дитячої школи мистецтв перемогли в обласних конкурсах</a:t>
          </a:r>
          <a:endParaRPr lang="ru-RU" sz="1600" b="0" kern="1200" dirty="0"/>
        </a:p>
      </dsp:txBody>
      <dsp:txXfrm>
        <a:off x="1466224" y="4680171"/>
        <a:ext cx="5439427" cy="850940"/>
      </dsp:txXfrm>
    </dsp:sp>
    <dsp:sp modelId="{B8CC9B70-E9A2-4536-A6B4-7192B1839581}">
      <dsp:nvSpPr>
        <dsp:cNvPr id="0" name=""/>
        <dsp:cNvSpPr/>
      </dsp:nvSpPr>
      <dsp:spPr>
        <a:xfrm>
          <a:off x="85094" y="4765265"/>
          <a:ext cx="1381130" cy="68075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E2AF1CB-3B57-4850-88F6-53074EA9DBBD}" type="datetimeFigureOut">
              <a:rPr lang="ru-RU"/>
              <a:pPr>
                <a:defRPr/>
              </a:pPr>
              <a:t>27.02.2015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9689588-CBF0-4528-91A0-5C5A430623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rgbClr val="2851CC"/>
                </a:gs>
                <a:gs pos="100000">
                  <a:schemeClr val="folHlink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T0" fmla="*/ 153 w 21600"/>
                <a:gd name="T1" fmla="*/ 0 h 21231"/>
                <a:gd name="T2" fmla="*/ 831 w 21600"/>
                <a:gd name="T3" fmla="*/ 526 h 21231"/>
                <a:gd name="T4" fmla="*/ 0 w 21600"/>
                <a:gd name="T5" fmla="*/ 526 h 212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lnTo>
                    <a:pt x="3976" y="0"/>
                  </a:lnTo>
                  <a:close/>
                </a:path>
              </a:pathLst>
            </a:custGeom>
            <a:noFill/>
            <a:ln w="12700" cap="rnd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30515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515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C4B928D-7883-4D74-A3F7-21D0908342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E092F9B-279D-4F23-993B-235F731DA6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FC942C7-4DF3-4F94-8943-AAB5305D3B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2D47B79-0B6F-4098-8C4B-AB58E8796F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D5EBD50-BC7C-498A-BC19-6C452C319F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8605066-DB7A-497E-BEBC-4C2B084836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95D3917-ABAA-46E8-B6EA-036EC7F070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0C141FC-0863-465F-B244-75C67ECE35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7D2CCB2-2C4D-402B-B359-DD9DFE08C2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84A7CAB-DB59-44C8-8FAD-A7D9CF130B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EDCA75D-01C1-493D-BA78-AF85DC5AE3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2056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rgbClr val="2851CC"/>
                </a:gs>
                <a:gs pos="100000">
                  <a:schemeClr val="folHlink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57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T0" fmla="*/ 0 w 21600"/>
                <a:gd name="T1" fmla="*/ 0 h 21600"/>
                <a:gd name="T2" fmla="*/ 1299 w 21600"/>
                <a:gd name="T3" fmla="*/ 861 h 21600"/>
                <a:gd name="T4" fmla="*/ 0 w 21600"/>
                <a:gd name="T5" fmla="*/ 861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2700" cap="rnd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30413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17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0413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413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413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F4E815D-7A04-4EE8-972D-70C6DC86F3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ransition spd="slow">
    <p:diamond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3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3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3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3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3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3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3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32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openxmlformats.org/officeDocument/2006/relationships/image" Target="../media/image5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11" Type="http://schemas.openxmlformats.org/officeDocument/2006/relationships/image" Target="../media/image56.jpeg"/><Relationship Id="rId5" Type="http://schemas.openxmlformats.org/officeDocument/2006/relationships/diagramQuickStyle" Target="../diagrams/quickStyle9.xml"/><Relationship Id="rId10" Type="http://schemas.openxmlformats.org/officeDocument/2006/relationships/image" Target="../media/image55.jpeg"/><Relationship Id="rId4" Type="http://schemas.openxmlformats.org/officeDocument/2006/relationships/diagramLayout" Target="../diagrams/layout9.xml"/><Relationship Id="rId9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4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10" Type="http://schemas.openxmlformats.org/officeDocument/2006/relationships/image" Target="../media/image60.jpe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5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Layout" Target="../diagrams/layout11.xml"/><Relationship Id="rId7" Type="http://schemas.openxmlformats.org/officeDocument/2006/relationships/image" Target="../media/image4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10" Type="http://schemas.openxmlformats.org/officeDocument/2006/relationships/image" Target="../media/image63.jpeg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6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2.xml"/><Relationship Id="rId7" Type="http://schemas.openxmlformats.org/officeDocument/2006/relationships/image" Target="../media/image69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7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diagramLayout" Target="../diagrams/layout13.xml"/><Relationship Id="rId7" Type="http://schemas.openxmlformats.org/officeDocument/2006/relationships/image" Target="../media/image71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10" Type="http://schemas.openxmlformats.org/officeDocument/2006/relationships/image" Target="../media/image4.png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7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10" Type="http://schemas.openxmlformats.org/officeDocument/2006/relationships/image" Target="../media/image76.jpeg"/><Relationship Id="rId4" Type="http://schemas.openxmlformats.org/officeDocument/2006/relationships/diagramLayout" Target="../diagrams/layout14.xml"/><Relationship Id="rId9" Type="http://schemas.openxmlformats.org/officeDocument/2006/relationships/image" Target="../media/image7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openxmlformats.org/officeDocument/2006/relationships/image" Target="../media/image86.jpeg"/><Relationship Id="rId3" Type="http://schemas.openxmlformats.org/officeDocument/2006/relationships/image" Target="../media/image82.jpeg"/><Relationship Id="rId7" Type="http://schemas.openxmlformats.org/officeDocument/2006/relationships/diagramColors" Target="../diagrams/colors15.xml"/><Relationship Id="rId12" Type="http://schemas.openxmlformats.org/officeDocument/2006/relationships/image" Target="../media/image85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5.xml"/><Relationship Id="rId11" Type="http://schemas.openxmlformats.org/officeDocument/2006/relationships/image" Target="../media/image84.jpeg"/><Relationship Id="rId5" Type="http://schemas.openxmlformats.org/officeDocument/2006/relationships/diagramLayout" Target="../diagrams/layout15.xml"/><Relationship Id="rId10" Type="http://schemas.openxmlformats.org/officeDocument/2006/relationships/image" Target="../media/image4.png"/><Relationship Id="rId4" Type="http://schemas.openxmlformats.org/officeDocument/2006/relationships/diagramData" Target="../diagrams/data15.xml"/><Relationship Id="rId9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diagramDrawing" Target="../diagrams/drawing17.xml"/><Relationship Id="rId3" Type="http://schemas.openxmlformats.org/officeDocument/2006/relationships/diagramLayout" Target="../diagrams/layout16.xml"/><Relationship Id="rId7" Type="http://schemas.openxmlformats.org/officeDocument/2006/relationships/image" Target="../media/image91.jpeg"/><Relationship Id="rId12" Type="http://schemas.openxmlformats.org/officeDocument/2006/relationships/diagramColors" Target="../diagrams/colors17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11" Type="http://schemas.openxmlformats.org/officeDocument/2006/relationships/diagramQuickStyle" Target="../diagrams/quickStyle17.xml"/><Relationship Id="rId5" Type="http://schemas.openxmlformats.org/officeDocument/2006/relationships/diagramColors" Target="../diagrams/colors16.xml"/><Relationship Id="rId10" Type="http://schemas.openxmlformats.org/officeDocument/2006/relationships/diagramLayout" Target="../diagrams/layout17.xml"/><Relationship Id="rId4" Type="http://schemas.openxmlformats.org/officeDocument/2006/relationships/diagramQuickStyle" Target="../diagrams/quickStyle16.xml"/><Relationship Id="rId9" Type="http://schemas.openxmlformats.org/officeDocument/2006/relationships/diagramData" Target="../diagrams/data17.xml"/><Relationship Id="rId14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Relationship Id="rId9" Type="http://schemas.openxmlformats.org/officeDocument/2006/relationships/image" Target="../media/image9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7.jpeg"/><Relationship Id="rId7" Type="http://schemas.openxmlformats.org/officeDocument/2006/relationships/diagramLayout" Target="../diagrams/layout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image" Target="../media/image9.jpeg"/><Relationship Id="rId10" Type="http://schemas.microsoft.com/office/2007/relationships/diagramDrawing" Target="../diagrams/drawing2.xml"/><Relationship Id="rId4" Type="http://schemas.openxmlformats.org/officeDocument/2006/relationships/image" Target="../media/image8.jpeg"/><Relationship Id="rId9" Type="http://schemas.openxmlformats.org/officeDocument/2006/relationships/diagramColors" Target="../diagrams/colors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10" Type="http://schemas.openxmlformats.org/officeDocument/2006/relationships/image" Target="../media/image97.jpeg"/><Relationship Id="rId4" Type="http://schemas.openxmlformats.org/officeDocument/2006/relationships/diagramLayout" Target="../diagrams/layout19.xml"/><Relationship Id="rId9" Type="http://schemas.openxmlformats.org/officeDocument/2006/relationships/image" Target="../media/image9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0.xml"/><Relationship Id="rId3" Type="http://schemas.openxmlformats.org/officeDocument/2006/relationships/image" Target="../media/image98.jpeg"/><Relationship Id="rId7" Type="http://schemas.openxmlformats.org/officeDocument/2006/relationships/diagramLayout" Target="../diagrams/layout20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0.xml"/><Relationship Id="rId5" Type="http://schemas.openxmlformats.org/officeDocument/2006/relationships/image" Target="../media/image100.jpeg"/><Relationship Id="rId10" Type="http://schemas.microsoft.com/office/2007/relationships/diagramDrawing" Target="../diagrams/drawing20.xml"/><Relationship Id="rId4" Type="http://schemas.openxmlformats.org/officeDocument/2006/relationships/image" Target="../media/image99.gif"/><Relationship Id="rId9" Type="http://schemas.openxmlformats.org/officeDocument/2006/relationships/diagramColors" Target="../diagrams/colors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13" Type="http://schemas.openxmlformats.org/officeDocument/2006/relationships/diagramColors" Target="../diagrams/colors22.xml"/><Relationship Id="rId3" Type="http://schemas.openxmlformats.org/officeDocument/2006/relationships/diagramLayout" Target="../diagrams/layout21.xml"/><Relationship Id="rId7" Type="http://schemas.openxmlformats.org/officeDocument/2006/relationships/image" Target="../media/image101.jpeg"/><Relationship Id="rId12" Type="http://schemas.openxmlformats.org/officeDocument/2006/relationships/diagramQuickStyle" Target="../diagrams/quickStyle22.xml"/><Relationship Id="rId2" Type="http://schemas.openxmlformats.org/officeDocument/2006/relationships/diagramData" Target="../diagrams/data2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11" Type="http://schemas.openxmlformats.org/officeDocument/2006/relationships/diagramLayout" Target="../diagrams/layout22.xml"/><Relationship Id="rId5" Type="http://schemas.openxmlformats.org/officeDocument/2006/relationships/diagramColors" Target="../diagrams/colors21.xml"/><Relationship Id="rId15" Type="http://schemas.openxmlformats.org/officeDocument/2006/relationships/image" Target="../media/image108.jpeg"/><Relationship Id="rId10" Type="http://schemas.openxmlformats.org/officeDocument/2006/relationships/diagramData" Target="../diagrams/data22.xml"/><Relationship Id="rId4" Type="http://schemas.openxmlformats.org/officeDocument/2006/relationships/diagramQuickStyle" Target="../diagrams/quickStyle21.xml"/><Relationship Id="rId9" Type="http://schemas.openxmlformats.org/officeDocument/2006/relationships/image" Target="../media/image103.jpeg"/><Relationship Id="rId14" Type="http://schemas.microsoft.com/office/2007/relationships/diagramDrawing" Target="../diagrams/drawing2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3" Type="http://schemas.openxmlformats.org/officeDocument/2006/relationships/image" Target="../media/image110.jpeg"/><Relationship Id="rId7" Type="http://schemas.openxmlformats.org/officeDocument/2006/relationships/diagramColors" Target="../diagrams/colors23.xml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3.xml"/><Relationship Id="rId5" Type="http://schemas.openxmlformats.org/officeDocument/2006/relationships/diagramLayout" Target="../diagrams/layout23.xml"/><Relationship Id="rId4" Type="http://schemas.openxmlformats.org/officeDocument/2006/relationships/diagramData" Target="../diagrams/data23.xml"/><Relationship Id="rId9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5.xml"/><Relationship Id="rId13" Type="http://schemas.openxmlformats.org/officeDocument/2006/relationships/diagramData" Target="../diagrams/data26.xml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12" Type="http://schemas.microsoft.com/office/2007/relationships/diagramDrawing" Target="../diagrams/drawing25.xml"/><Relationship Id="rId17" Type="http://schemas.microsoft.com/office/2007/relationships/diagramDrawing" Target="../diagrams/drawing26.xml"/><Relationship Id="rId2" Type="http://schemas.openxmlformats.org/officeDocument/2006/relationships/image" Target="../media/image4.png"/><Relationship Id="rId16" Type="http://schemas.openxmlformats.org/officeDocument/2006/relationships/diagramColors" Target="../diagrams/colors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11" Type="http://schemas.openxmlformats.org/officeDocument/2006/relationships/diagramColors" Target="../diagrams/colors25.xml"/><Relationship Id="rId5" Type="http://schemas.openxmlformats.org/officeDocument/2006/relationships/diagramQuickStyle" Target="../diagrams/quickStyle24.xml"/><Relationship Id="rId15" Type="http://schemas.openxmlformats.org/officeDocument/2006/relationships/diagramQuickStyle" Target="../diagrams/quickStyle26.xml"/><Relationship Id="rId10" Type="http://schemas.openxmlformats.org/officeDocument/2006/relationships/diagramQuickStyle" Target="../diagrams/quickStyle25.xml"/><Relationship Id="rId4" Type="http://schemas.openxmlformats.org/officeDocument/2006/relationships/diagramLayout" Target="../diagrams/layout24.xml"/><Relationship Id="rId9" Type="http://schemas.openxmlformats.org/officeDocument/2006/relationships/diagramLayout" Target="../diagrams/layout25.xml"/><Relationship Id="rId14" Type="http://schemas.openxmlformats.org/officeDocument/2006/relationships/diagramLayout" Target="../diagrams/layout2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2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7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19.jpe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4.png"/><Relationship Id="rId12" Type="http://schemas.openxmlformats.org/officeDocument/2006/relationships/image" Target="../media/image24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openxmlformats.org/officeDocument/2006/relationships/image" Target="../media/image23.jpeg"/><Relationship Id="rId5" Type="http://schemas.openxmlformats.org/officeDocument/2006/relationships/diagramColors" Target="../diagrams/colors5.xml"/><Relationship Id="rId10" Type="http://schemas.openxmlformats.org/officeDocument/2006/relationships/image" Target="../media/image22.jpe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6.xml"/><Relationship Id="rId12" Type="http://schemas.openxmlformats.org/officeDocument/2006/relationships/image" Target="../media/image2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11" Type="http://schemas.openxmlformats.org/officeDocument/2006/relationships/image" Target="../media/image28.jpeg"/><Relationship Id="rId5" Type="http://schemas.openxmlformats.org/officeDocument/2006/relationships/diagramLayout" Target="../diagrams/layout6.xml"/><Relationship Id="rId10" Type="http://schemas.openxmlformats.org/officeDocument/2006/relationships/image" Target="../media/image27.jpeg"/><Relationship Id="rId4" Type="http://schemas.openxmlformats.org/officeDocument/2006/relationships/diagramData" Target="../diagrams/data6.xml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33.jpeg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32.jpeg"/><Relationship Id="rId4" Type="http://schemas.openxmlformats.org/officeDocument/2006/relationships/diagramLayout" Target="../diagrams/layout7.xml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-571536" y="1857364"/>
          <a:ext cx="6429420" cy="457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286116" y="0"/>
            <a:ext cx="280012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ОСВІТА</a:t>
            </a: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 bwMode="auto">
          <a:xfrm>
            <a:off x="500034" y="928670"/>
            <a:ext cx="8429654" cy="642937"/>
          </a:xfrm>
          <a:prstGeom prst="round2DiagRect">
            <a:avLst/>
          </a:prstGeom>
          <a:solidFill>
            <a:schemeClr val="accent5"/>
          </a:solidFill>
          <a:ln w="9525" cap="flat" cmpd="sng" algn="ctr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algn="ctr">
              <a:defRPr/>
            </a:pPr>
            <a:r>
              <a:rPr lang="uk-UA" b="1" dirty="0" smtClean="0">
                <a:latin typeface="+mn-lt"/>
              </a:rPr>
              <a:t>Дошкільною освітою в різних її формах охоплено 94 % дітей, а дошкільними навчальними закладами 69%</a:t>
            </a:r>
            <a:r>
              <a:rPr lang="ru-RU" b="1" dirty="0" smtClean="0">
                <a:latin typeface="+mn-lt"/>
              </a:rPr>
              <a:t>. </a:t>
            </a:r>
            <a:r>
              <a:rPr lang="ru-RU" b="1" dirty="0">
                <a:latin typeface="+mn-lt"/>
              </a:rPr>
              <a:t> </a:t>
            </a:r>
            <a:r>
              <a:rPr lang="ru-RU" b="1" dirty="0" smtClean="0"/>
              <a:t>В </a:t>
            </a:r>
            <a:r>
              <a:rPr lang="ru-RU" b="1" dirty="0"/>
              <a:t>ДНЗ </a:t>
            </a:r>
            <a:r>
              <a:rPr lang="ru-RU" b="1" dirty="0" err="1"/>
              <a:t>виховується</a:t>
            </a:r>
            <a:r>
              <a:rPr lang="ru-RU" b="1" dirty="0"/>
              <a:t> </a:t>
            </a:r>
            <a:r>
              <a:rPr lang="ru-RU" b="1" dirty="0" smtClean="0"/>
              <a:t>1030 </a:t>
            </a:r>
            <a:r>
              <a:rPr lang="ru-RU" b="1" dirty="0" err="1" smtClean="0"/>
              <a:t>вихованців</a:t>
            </a:r>
            <a:r>
              <a:rPr lang="ru-RU" b="1" dirty="0"/>
              <a:t>. </a:t>
            </a:r>
          </a:p>
        </p:txBody>
      </p:sp>
      <p:pic>
        <p:nvPicPr>
          <p:cNvPr id="30727" name="Picture 7" descr="D:\Матеріали\Рабочие фото 2\0927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642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D:\Матеріали\Рабочие фото\2014 р\4199.jpg"/>
          <p:cNvPicPr>
            <a:picLocks noChangeAspect="1" noChangeArrowheads="1"/>
          </p:cNvPicPr>
          <p:nvPr/>
        </p:nvPicPr>
        <p:blipFill>
          <a:blip r:embed="rId8" cstate="print"/>
          <a:srcRect t="15625"/>
          <a:stretch>
            <a:fillRect/>
          </a:stretch>
        </p:blipFill>
        <p:spPr bwMode="auto">
          <a:xfrm>
            <a:off x="5357818" y="4286256"/>
            <a:ext cx="3548066" cy="22452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339" name="Picture 3" descr="D:\Матеріали\Рабочие фото\2014 р\477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57818" y="1714487"/>
            <a:ext cx="3500462" cy="23336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00364" y="0"/>
            <a:ext cx="372864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КУЛЬТУРА</a:t>
            </a:r>
          </a:p>
        </p:txBody>
      </p:sp>
      <p:pic>
        <p:nvPicPr>
          <p:cNvPr id="39939" name="Picture 7" descr="D:\Матеріали\Рабочие фото 2\092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42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Схема 5"/>
          <p:cNvGraphicFramePr/>
          <p:nvPr/>
        </p:nvGraphicFramePr>
        <p:xfrm>
          <a:off x="285720" y="928670"/>
          <a:ext cx="6905652" cy="5532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21" name="Picture 1" descr="D:\сссс\Desktop\ВІДДІЛ ВНУТРІШНЬОЇ ПОЛІТИКИ\Презентація\Публічний звіт - лютий 2015\Слайди\Робочі фото\Культура\414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86644" y="5429264"/>
            <a:ext cx="1619261" cy="1214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D:\сссс\Desktop\ВІДДІЛ ВНУТРІШНЬОЇ ПОЛІТИКИ\Презентація\Публічний звіт - лютий 2015\Слайди\Робочі фото\Культура\3140.jpg"/>
          <p:cNvPicPr>
            <a:picLocks noChangeAspect="1" noChangeArrowheads="1"/>
          </p:cNvPicPr>
          <p:nvPr/>
        </p:nvPicPr>
        <p:blipFill>
          <a:blip r:embed="rId9" cstate="print"/>
          <a:srcRect t="21875"/>
          <a:stretch>
            <a:fillRect/>
          </a:stretch>
        </p:blipFill>
        <p:spPr bwMode="auto">
          <a:xfrm>
            <a:off x="7286644" y="285728"/>
            <a:ext cx="1643074" cy="962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D:\сссс\Desktop\ВІДДІЛ ВНУТРІШНЬОЇ ПОЛІТИКИ\Презентація\Публічний звіт - лютий 2015\Слайди\Робочі фото\Культура\415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86644" y="2643182"/>
            <a:ext cx="1619240" cy="1214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D:\сссс\Desktop\ВІДДІЛ ВНУТРІШНЬОЇ ПОЛІТИКИ\Презентація\Публічний звіт - лютий 2015\Слайди\Робочі фото\Культура\004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86644" y="1357298"/>
            <a:ext cx="1619262" cy="1214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1" name="Picture 1" descr="D:\Матеріали\Рабочие фото\2014 р\3079.jpg"/>
          <p:cNvPicPr>
            <a:picLocks noChangeAspect="1" noChangeArrowheads="1"/>
          </p:cNvPicPr>
          <p:nvPr/>
        </p:nvPicPr>
        <p:blipFill>
          <a:blip r:embed="rId12" cstate="print"/>
          <a:srcRect l="13159"/>
          <a:stretch>
            <a:fillRect/>
          </a:stretch>
        </p:blipFill>
        <p:spPr bwMode="auto">
          <a:xfrm>
            <a:off x="7286644" y="3929066"/>
            <a:ext cx="1643074" cy="1419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57554" y="0"/>
            <a:ext cx="2643206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СПОРТ</a:t>
            </a:r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>
            <a:spLocks noChangeArrowheads="1"/>
          </p:cNvSpPr>
          <p:nvPr/>
        </p:nvSpPr>
        <p:spPr bwMode="auto">
          <a:xfrm>
            <a:off x="500063" y="785813"/>
            <a:ext cx="8643937" cy="9286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A2A1"/>
              </a:gs>
              <a:gs pos="35001">
                <a:srgbClr val="FFBEBD"/>
              </a:gs>
              <a:gs pos="100000">
                <a:srgbClr val="FFE5E5"/>
              </a:gs>
            </a:gsLst>
            <a:lin ang="16200000" scaled="1"/>
          </a:gradFill>
          <a:ln w="9525" algn="ctr">
            <a:solidFill>
              <a:srgbClr val="BE4B48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91416" bIns="45708" anchor="ctr"/>
          <a:lstStyle/>
          <a:p>
            <a:pPr algn="ctr">
              <a:defRPr/>
            </a:pPr>
            <a:r>
              <a:rPr lang="uk-UA" sz="2400" b="1" dirty="0" smtClean="0">
                <a:latin typeface="Times New Roman" pitchFamily="18" charset="0"/>
              </a:rPr>
              <a:t>За 2014 рік  </a:t>
            </a:r>
            <a:r>
              <a:rPr lang="uk-UA" sz="2400" b="1" dirty="0">
                <a:latin typeface="Times New Roman" pitchFamily="18" charset="0"/>
              </a:rPr>
              <a:t>проведено більше 30 спортивно-масових заходів, участь у яких взяло 2000 осіб</a:t>
            </a:r>
          </a:p>
        </p:txBody>
      </p:sp>
      <p:graphicFrame>
        <p:nvGraphicFramePr>
          <p:cNvPr id="6" name="Схема 5"/>
          <p:cNvGraphicFramePr/>
          <p:nvPr/>
        </p:nvGraphicFramePr>
        <p:xfrm>
          <a:off x="142844" y="2000240"/>
          <a:ext cx="6215106" cy="4643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67" name="Picture 7" descr="D:\Матеріали\Рабочие фото 2\0927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642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1" name="Picture 1"/>
          <p:cNvPicPr>
            <a:picLocks noChangeAspect="1" noChangeArrowheads="1"/>
          </p:cNvPicPr>
          <p:nvPr/>
        </p:nvPicPr>
        <p:blipFill>
          <a:blip r:embed="rId8" cstate="print"/>
          <a:srcRect t="8508"/>
          <a:stretch>
            <a:fillRect/>
          </a:stretch>
        </p:blipFill>
        <p:spPr bwMode="auto">
          <a:xfrm>
            <a:off x="6429388" y="1857364"/>
            <a:ext cx="2500330" cy="1536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8" name="Picture 2" descr="D:\сссс\Desktop\ВІДДІЛ ВНУТРІШНЬОЇ ПОЛІТИКИ\Презентація\Публічний звіт - лютий 2015\Слайди\Робочі фото\Спорт\2406.jpg"/>
          <p:cNvPicPr>
            <a:picLocks noChangeAspect="1" noChangeArrowheads="1"/>
          </p:cNvPicPr>
          <p:nvPr/>
        </p:nvPicPr>
        <p:blipFill>
          <a:blip r:embed="rId9" cstate="print"/>
          <a:srcRect b="10000"/>
          <a:stretch>
            <a:fillRect/>
          </a:stretch>
        </p:blipFill>
        <p:spPr bwMode="auto">
          <a:xfrm>
            <a:off x="6429388" y="3500438"/>
            <a:ext cx="2500330" cy="1500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9" name="Picture 3" descr="D:\сссс\Desktop\ВІДДІЛ ВНУТРІШНЬОЇ ПОЛІТИКИ\Презентація\Публічний звіт - лютий 2015\Слайди\Робочі фото\Спорт\2831.jpg"/>
          <p:cNvPicPr>
            <a:picLocks noChangeAspect="1" noChangeArrowheads="1"/>
          </p:cNvPicPr>
          <p:nvPr/>
        </p:nvPicPr>
        <p:blipFill>
          <a:blip r:embed="rId10" cstate="print"/>
          <a:srcRect t="18930" r="13281" b="5089"/>
          <a:stretch>
            <a:fillRect/>
          </a:stretch>
        </p:blipFill>
        <p:spPr bwMode="auto">
          <a:xfrm>
            <a:off x="6429388" y="5072074"/>
            <a:ext cx="2500330" cy="1643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14546" y="0"/>
            <a:ext cx="2643206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СПОРТ</a:t>
            </a:r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357158" y="1142984"/>
          <a:ext cx="6572296" cy="5500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3015" name="Picture 7" descr="D:\Матеріали\Рабочие фото 2\0927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642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29" name="Picture 1" descr="C:\Documents and Settings\Admin\Рабочий стол\Шевченко\01.jpg"/>
          <p:cNvPicPr>
            <a:picLocks noChangeAspect="1" noChangeArrowheads="1"/>
          </p:cNvPicPr>
          <p:nvPr/>
        </p:nvPicPr>
        <p:blipFill>
          <a:blip r:embed="rId8" cstate="print"/>
          <a:srcRect b="10979"/>
          <a:stretch>
            <a:fillRect/>
          </a:stretch>
        </p:blipFill>
        <p:spPr bwMode="auto">
          <a:xfrm>
            <a:off x="5929322" y="4714884"/>
            <a:ext cx="3000396" cy="2003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49" name="Picture 1" descr="D:\сссс\Desktop\ВІДДІЛ ВНУТРІШНЬОЇ ПОЛІТИКИ\Презентація\Публічний звіт - лютий 2015\Слайди\Робочі фото\Спорт\2902.jpg"/>
          <p:cNvPicPr>
            <a:picLocks noChangeAspect="1" noChangeArrowheads="1"/>
          </p:cNvPicPr>
          <p:nvPr/>
        </p:nvPicPr>
        <p:blipFill>
          <a:blip r:embed="rId9" cstate="print"/>
          <a:srcRect t="6452"/>
          <a:stretch>
            <a:fillRect/>
          </a:stretch>
        </p:blipFill>
        <p:spPr bwMode="auto">
          <a:xfrm>
            <a:off x="5929322" y="2500306"/>
            <a:ext cx="2952749" cy="20716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D:\сссс\Desktop\ВІДДІЛ ВНУТРІШНЬОЇ ПОЛІТИКИ\Презентація\Публічний звіт - лютий 2015\Слайди\Робочі фото\Спорт\2905.jpg"/>
          <p:cNvPicPr>
            <a:picLocks noChangeAspect="1" noChangeArrowheads="1"/>
          </p:cNvPicPr>
          <p:nvPr/>
        </p:nvPicPr>
        <p:blipFill>
          <a:blip r:embed="rId10" cstate="print"/>
          <a:srcRect t="6666"/>
          <a:stretch>
            <a:fillRect/>
          </a:stretch>
        </p:blipFill>
        <p:spPr bwMode="auto">
          <a:xfrm>
            <a:off x="5929322" y="357166"/>
            <a:ext cx="2857520" cy="2000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Скругленный прямоугольник 4"/>
          <p:cNvSpPr>
            <a:spLocks noChangeArrowheads="1"/>
          </p:cNvSpPr>
          <p:nvPr/>
        </p:nvSpPr>
        <p:spPr bwMode="auto">
          <a:xfrm>
            <a:off x="212725" y="908050"/>
            <a:ext cx="8858250" cy="14414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A2A1"/>
              </a:gs>
              <a:gs pos="35001">
                <a:srgbClr val="FFBEBD"/>
              </a:gs>
              <a:gs pos="100000">
                <a:srgbClr val="FFE5E5"/>
              </a:gs>
            </a:gsLst>
            <a:lin ang="16200000" scaled="1"/>
          </a:gradFill>
          <a:ln w="9525" algn="ctr">
            <a:solidFill>
              <a:srgbClr val="BE4B48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91416" bIns="45708" anchor="ctr"/>
          <a:lstStyle/>
          <a:p>
            <a:pPr algn="ctr">
              <a:defRPr/>
            </a:pPr>
            <a:r>
              <a:rPr lang="uk-UA" sz="2400" b="1" dirty="0" smtClean="0">
                <a:latin typeface="Times New Roman" pitchFamily="18" charset="0"/>
              </a:rPr>
              <a:t>ПРІОРИТЕТ: </a:t>
            </a:r>
            <a:r>
              <a:rPr lang="ru-RU" sz="2400" dirty="0" err="1">
                <a:latin typeface="Times New Roman" pitchFamily="18" charset="0"/>
              </a:rPr>
              <a:t>підтримувати</a:t>
            </a:r>
            <a:r>
              <a:rPr lang="ru-RU" sz="2400" dirty="0">
                <a:latin typeface="Times New Roman" pitchFamily="18" charset="0"/>
              </a:rPr>
              <a:t> роботу </a:t>
            </a:r>
            <a:r>
              <a:rPr lang="ru-RU" sz="2400" dirty="0" err="1">
                <a:latin typeface="Times New Roman" pitchFamily="18" charset="0"/>
              </a:rPr>
              <a:t>різних</a:t>
            </a:r>
            <a:r>
              <a:rPr lang="ru-RU" sz="2400" dirty="0">
                <a:latin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</a:rPr>
              <a:t>громадських</a:t>
            </a:r>
            <a:r>
              <a:rPr lang="ru-RU" sz="2400" dirty="0">
                <a:latin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</a:rPr>
              <a:t>організацій</a:t>
            </a:r>
            <a:r>
              <a:rPr lang="ru-RU" sz="2400" dirty="0">
                <a:latin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</a:rPr>
              <a:t>з</a:t>
            </a:r>
            <a:r>
              <a:rPr lang="ru-RU" sz="2400" dirty="0">
                <a:latin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</a:rPr>
              <a:t>тим</a:t>
            </a:r>
            <a:r>
              <a:rPr lang="ru-RU" sz="2400" dirty="0">
                <a:latin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</a:rPr>
              <a:t>щоб</a:t>
            </a:r>
            <a:r>
              <a:rPr lang="ru-RU" sz="2400" dirty="0">
                <a:latin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</a:rPr>
              <a:t>молоді</a:t>
            </a:r>
            <a:r>
              <a:rPr lang="ru-RU" sz="2400" dirty="0">
                <a:latin typeface="Times New Roman" pitchFamily="18" charset="0"/>
              </a:rPr>
              <a:t> люди </a:t>
            </a:r>
            <a:r>
              <a:rPr lang="ru-RU" sz="2400" dirty="0" err="1">
                <a:latin typeface="Times New Roman" pitchFamily="18" charset="0"/>
              </a:rPr>
              <a:t>мали</a:t>
            </a:r>
            <a:r>
              <a:rPr lang="ru-RU" sz="2400" dirty="0">
                <a:latin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</a:rPr>
              <a:t>змогу</a:t>
            </a:r>
            <a:r>
              <a:rPr lang="ru-RU" sz="2400" dirty="0">
                <a:latin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</a:rPr>
              <a:t>реалізувати</a:t>
            </a:r>
            <a:r>
              <a:rPr lang="ru-RU" sz="2400" dirty="0">
                <a:latin typeface="Times New Roman" pitchFamily="18" charset="0"/>
              </a:rPr>
              <a:t> себе в </a:t>
            </a:r>
            <a:r>
              <a:rPr lang="ru-RU" sz="2400" dirty="0" err="1">
                <a:latin typeface="Times New Roman" pitchFamily="18" charset="0"/>
              </a:rPr>
              <a:t>цих</a:t>
            </a:r>
            <a:r>
              <a:rPr lang="ru-RU" sz="2400" dirty="0">
                <a:latin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</a:rPr>
              <a:t>організаціях</a:t>
            </a:r>
            <a:r>
              <a:rPr lang="ru-RU" sz="2400" dirty="0">
                <a:latin typeface="Times New Roman" pitchFamily="18" charset="0"/>
              </a:rPr>
              <a:t> як </a:t>
            </a:r>
            <a:r>
              <a:rPr lang="ru-RU" sz="2400" dirty="0" err="1">
                <a:latin typeface="Times New Roman" pitchFamily="18" charset="0"/>
              </a:rPr>
              <a:t>майбутні</a:t>
            </a:r>
            <a:r>
              <a:rPr lang="ru-RU" sz="2400" dirty="0">
                <a:latin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</a:rPr>
              <a:t>діячі</a:t>
            </a:r>
            <a:r>
              <a:rPr lang="ru-RU" sz="2400" dirty="0" smtClean="0">
                <a:latin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</a:rPr>
              <a:t>лідери</a:t>
            </a:r>
            <a:r>
              <a:rPr lang="ru-RU" sz="2400" dirty="0">
                <a:latin typeface="Times New Roman" pitchFamily="18" charset="0"/>
              </a:rPr>
              <a:t> в </a:t>
            </a:r>
            <a:r>
              <a:rPr lang="ru-RU" sz="2400" dirty="0" err="1" smtClean="0">
                <a:latin typeface="Times New Roman" pitchFamily="18" charset="0"/>
              </a:rPr>
              <a:t>різних</a:t>
            </a:r>
            <a:r>
              <a:rPr lang="ru-RU" sz="2400" dirty="0" smtClean="0">
                <a:latin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</a:rPr>
              <a:t>галузях</a:t>
            </a:r>
            <a:r>
              <a:rPr lang="uk-UA" sz="2800" b="1" dirty="0" smtClean="0">
                <a:solidFill>
                  <a:srgbClr val="4F62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solidFill>
                <a:srgbClr val="4F622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428750" y="2420938"/>
            <a:ext cx="364807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92075" tIns="46037" rIns="92075" bIns="46037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uk-UA" sz="3600" b="1" kern="0" dirty="0" smtClean="0">
                <a:solidFill>
                  <a:schemeClr val="accent4">
                    <a:lumMod val="85000"/>
                    <a:lumOff val="15000"/>
                  </a:schemeClr>
                </a:solidFill>
                <a:effectLst/>
                <a:latin typeface="Monotype Corsiva" pitchFamily="66" charset="0"/>
              </a:rPr>
              <a:t>В місті працюють:</a:t>
            </a:r>
            <a:endParaRPr lang="ru-RU" sz="3600" b="1" kern="0" dirty="0">
              <a:solidFill>
                <a:schemeClr val="accent4">
                  <a:lumMod val="85000"/>
                  <a:lumOff val="15000"/>
                </a:schemeClr>
              </a:solidFill>
              <a:latin typeface="Monotype Corsiva" pitchFamily="66" charset="0"/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-252536" y="2992388"/>
          <a:ext cx="6120680" cy="3748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3570" y="2428868"/>
            <a:ext cx="2857520" cy="2095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040" name="Picture 7" descr="D:\Матеріали\Рабочие фото 2\0927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642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785786" y="142852"/>
            <a:ext cx="82153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ookman Old Style" pitchFamily="18" charset="0"/>
              </a:rPr>
              <a:t>МОЛОДІЖНА ПОЛІТИКА</a:t>
            </a:r>
            <a:endParaRPr lang="ru-RU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7346" name="Picture 2" descr="D:\Матеріали\Рабочие фото\2014 р\4784.jpg"/>
          <p:cNvPicPr>
            <a:picLocks noChangeAspect="1" noChangeArrowheads="1"/>
          </p:cNvPicPr>
          <p:nvPr/>
        </p:nvPicPr>
        <p:blipFill>
          <a:blip r:embed="rId9" cstate="print"/>
          <a:srcRect t="9186"/>
          <a:stretch>
            <a:fillRect/>
          </a:stretch>
        </p:blipFill>
        <p:spPr bwMode="auto">
          <a:xfrm>
            <a:off x="5572132" y="4643446"/>
            <a:ext cx="2857520" cy="1942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15889"/>
            <a:ext cx="8572527" cy="598468"/>
          </a:xfrm>
        </p:spPr>
        <p:txBody>
          <a:bodyPr/>
          <a:lstStyle/>
          <a:p>
            <a:pPr>
              <a:defRPr/>
            </a:pPr>
            <a:r>
              <a:rPr lang="uk-UA" sz="26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Bookman Old Style" pitchFamily="18" charset="0"/>
              </a:rPr>
              <a:t>Професійна орієнтація </a:t>
            </a:r>
            <a:r>
              <a:rPr lang="uk-UA" sz="2600" b="1" dirty="0">
                <a:solidFill>
                  <a:schemeClr val="accent1">
                    <a:lumMod val="50000"/>
                  </a:schemeClr>
                </a:solidFill>
                <a:effectLst/>
                <a:latin typeface="Bookman Old Style" pitchFamily="18" charset="0"/>
              </a:rPr>
              <a:t>та </a:t>
            </a:r>
            <a:r>
              <a:rPr lang="uk-UA" sz="26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Bookman Old Style" pitchFamily="18" charset="0"/>
              </a:rPr>
              <a:t>зайнятості </a:t>
            </a:r>
            <a:r>
              <a:rPr lang="uk-UA" sz="2600" b="1" dirty="0">
                <a:solidFill>
                  <a:schemeClr val="accent1">
                    <a:lumMod val="50000"/>
                  </a:schemeClr>
                </a:solidFill>
                <a:effectLst/>
                <a:latin typeface="Bookman Old Style" pitchFamily="18" charset="0"/>
              </a:rPr>
              <a:t>молоді</a:t>
            </a:r>
            <a:endParaRPr lang="ru-RU" sz="2600" b="1" dirty="0"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-108520" y="1988840"/>
          <a:ext cx="735647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4820" name="Скругленный прямоугольник 5"/>
          <p:cNvSpPr>
            <a:spLocks noChangeArrowheads="1"/>
          </p:cNvSpPr>
          <p:nvPr/>
        </p:nvSpPr>
        <p:spPr bwMode="auto">
          <a:xfrm>
            <a:off x="428596" y="857232"/>
            <a:ext cx="8215370" cy="107157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A2A1"/>
              </a:gs>
              <a:gs pos="35001">
                <a:srgbClr val="FFBEBD"/>
              </a:gs>
              <a:gs pos="100000">
                <a:srgbClr val="FFE5E5"/>
              </a:gs>
            </a:gsLst>
            <a:lin ang="16200000" scaled="1"/>
          </a:gradFill>
          <a:ln w="9525" algn="ctr">
            <a:solidFill>
              <a:srgbClr val="BE4B48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91416" bIns="45708" anchor="ctr"/>
          <a:lstStyle/>
          <a:p>
            <a:pPr algn="ctr">
              <a:defRPr/>
            </a:pPr>
            <a:r>
              <a:rPr lang="ru-RU" b="1" dirty="0">
                <a:latin typeface="Cambria" pitchFamily="18" charset="0"/>
                <a:cs typeface="Times New Roman" pitchFamily="18" charset="0"/>
              </a:rPr>
              <a:t>В </a:t>
            </a:r>
            <a:r>
              <a:rPr lang="ru-RU" b="1" dirty="0" smtClean="0">
                <a:latin typeface="Cambria" pitchFamily="18" charset="0"/>
                <a:cs typeface="Times New Roman" pitchFamily="18" charset="0"/>
              </a:rPr>
              <a:t>2014 </a:t>
            </a:r>
            <a:r>
              <a:rPr lang="ru-RU" b="1" dirty="0" err="1">
                <a:latin typeface="Cambria" pitchFamily="18" charset="0"/>
                <a:cs typeface="Times New Roman" pitchFamily="18" charset="0"/>
              </a:rPr>
              <a:t>році</a:t>
            </a:r>
            <a:r>
              <a:rPr lang="ru-RU" b="1" dirty="0">
                <a:latin typeface="Cambria" pitchFamily="18" charset="0"/>
                <a:cs typeface="Times New Roman" pitchFamily="18" charset="0"/>
              </a:rPr>
              <a:t> до </a:t>
            </a:r>
            <a:r>
              <a:rPr lang="ru-RU" b="1" dirty="0" err="1">
                <a:latin typeface="Cambria" pitchFamily="18" charset="0"/>
                <a:cs typeface="Times New Roman" pitchFamily="18" charset="0"/>
              </a:rPr>
              <a:t>служби</a:t>
            </a:r>
            <a:r>
              <a:rPr lang="ru-RU" b="1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Cambria" pitchFamily="18" charset="0"/>
                <a:cs typeface="Times New Roman" pitchFamily="18" charset="0"/>
              </a:rPr>
              <a:t>зайнятості</a:t>
            </a:r>
            <a:r>
              <a:rPr lang="ru-RU" b="1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Cambria" pitchFamily="18" charset="0"/>
                <a:cs typeface="Times New Roman" pitchFamily="18" charset="0"/>
              </a:rPr>
              <a:t>звернулось</a:t>
            </a:r>
            <a:r>
              <a:rPr lang="ru-RU" b="1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Cambria" pitchFamily="18" charset="0"/>
                <a:cs typeface="Times New Roman" pitchFamily="18" charset="0"/>
              </a:rPr>
              <a:t>623 </a:t>
            </a:r>
            <a:r>
              <a:rPr lang="ru-RU" b="1" dirty="0" err="1">
                <a:latin typeface="Cambria" pitchFamily="18" charset="0"/>
                <a:cs typeface="Times New Roman" pitchFamily="18" charset="0"/>
              </a:rPr>
              <a:t>чол</a:t>
            </a:r>
            <a:r>
              <a:rPr lang="ru-RU" b="1" dirty="0">
                <a:latin typeface="Cambria" pitchFamily="18" charset="0"/>
                <a:cs typeface="Times New Roman" pitchFamily="18" charset="0"/>
              </a:rPr>
              <a:t>., </a:t>
            </a:r>
            <a:r>
              <a:rPr lang="ru-RU" b="1" dirty="0" err="1">
                <a:latin typeface="Cambria" pitchFamily="18" charset="0"/>
                <a:cs typeface="Times New Roman" pitchFamily="18" charset="0"/>
              </a:rPr>
              <a:t>працевлаштовано</a:t>
            </a:r>
            <a:r>
              <a:rPr lang="ru-RU" b="1" dirty="0">
                <a:latin typeface="Cambria" pitchFamily="18" charset="0"/>
                <a:cs typeface="Times New Roman" pitchFamily="18" charset="0"/>
              </a:rPr>
              <a:t> – </a:t>
            </a:r>
            <a:r>
              <a:rPr lang="ru-RU" b="1" dirty="0" smtClean="0">
                <a:latin typeface="Cambria" pitchFamily="18" charset="0"/>
                <a:cs typeface="Times New Roman" pitchFamily="18" charset="0"/>
              </a:rPr>
              <a:t>266. </a:t>
            </a:r>
            <a:r>
              <a:rPr lang="uk-UA" b="1" dirty="0" smtClean="0">
                <a:latin typeface="Cambria" pitchFamily="18" charset="0"/>
                <a:cs typeface="Times New Roman" pitchFamily="18" charset="0"/>
              </a:rPr>
              <a:t>Всього ж в </a:t>
            </a:r>
            <a:r>
              <a:rPr lang="ru-RU" b="1" dirty="0" smtClean="0">
                <a:latin typeface="Cambria" pitchFamily="18" charset="0"/>
                <a:cs typeface="Times New Roman" pitchFamily="18" charset="0"/>
              </a:rPr>
              <a:t>м. </a:t>
            </a:r>
            <a:r>
              <a:rPr lang="ru-RU" b="1" dirty="0" err="1" smtClean="0">
                <a:latin typeface="Cambria" pitchFamily="18" charset="0"/>
                <a:cs typeface="Times New Roman" pitchFamily="18" charset="0"/>
              </a:rPr>
              <a:t>Лебедині</a:t>
            </a:r>
            <a:r>
              <a:rPr lang="ru-RU" b="1" dirty="0" smtClean="0">
                <a:latin typeface="Cambria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Cambria" pitchFamily="18" charset="0"/>
                <a:cs typeface="Times New Roman" pitchFamily="18" charset="0"/>
              </a:rPr>
              <a:t>проживає</a:t>
            </a:r>
            <a:r>
              <a:rPr lang="ru-RU" b="1" dirty="0" smtClean="0">
                <a:latin typeface="Cambria" pitchFamily="18" charset="0"/>
                <a:cs typeface="Times New Roman" pitchFamily="18" charset="0"/>
              </a:rPr>
              <a:t> 7,5 тис. </a:t>
            </a:r>
            <a:r>
              <a:rPr lang="ru-RU" b="1" dirty="0" err="1" smtClean="0">
                <a:latin typeface="Cambria" pitchFamily="18" charset="0"/>
                <a:cs typeface="Times New Roman" pitchFamily="18" charset="0"/>
              </a:rPr>
              <a:t>молодих</a:t>
            </a:r>
            <a:r>
              <a:rPr lang="ru-RU" b="1" dirty="0" smtClean="0">
                <a:latin typeface="Cambria" pitchFamily="18" charset="0"/>
                <a:cs typeface="Times New Roman" pitchFamily="18" charset="0"/>
              </a:rPr>
              <a:t> людей </a:t>
            </a:r>
            <a:r>
              <a:rPr lang="ru-RU" b="1" dirty="0" err="1" smtClean="0">
                <a:latin typeface="Cambria" pitchFamily="18" charset="0"/>
                <a:cs typeface="Times New Roman" pitchFamily="18" charset="0"/>
              </a:rPr>
              <a:t>віком</a:t>
            </a:r>
            <a:r>
              <a:rPr lang="ru-RU" b="1" dirty="0" smtClean="0">
                <a:latin typeface="Cambria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Cambria" pitchFamily="18" charset="0"/>
                <a:cs typeface="Times New Roman" pitchFamily="18" charset="0"/>
              </a:rPr>
              <a:t>від</a:t>
            </a:r>
            <a:r>
              <a:rPr lang="ru-RU" b="1" dirty="0" smtClean="0">
                <a:latin typeface="Cambria" pitchFamily="18" charset="0"/>
                <a:cs typeface="Times New Roman" pitchFamily="18" charset="0"/>
              </a:rPr>
              <a:t> 14 до 35 </a:t>
            </a:r>
            <a:r>
              <a:rPr lang="ru-RU" b="1" dirty="0" err="1" smtClean="0">
                <a:latin typeface="Cambria" pitchFamily="18" charset="0"/>
                <a:cs typeface="Times New Roman" pitchFamily="18" charset="0"/>
              </a:rPr>
              <a:t>років</a:t>
            </a:r>
            <a:endParaRPr lang="ru-RU" dirty="0" smtClean="0"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4338" name="Picture 2" descr="http://i1.poltava.pl.ua/news/11/1046/photo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/>
            </a:extLst>
          </a:blip>
          <a:srcRect l="15525" r="10182"/>
          <a:stretch/>
        </p:blipFill>
        <p:spPr bwMode="auto">
          <a:xfrm>
            <a:off x="7310462" y="2143527"/>
            <a:ext cx="1769092" cy="1547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342" name="Picture 6" descr="https://encrypted-tbn3.gstatic.com/images?q=tbn:ANd9GcTqXAYT3nWwsUC3KKdpXBYbz4y63XFfKl9xTEnK1kA22OlrMfv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310463" y="3861049"/>
            <a:ext cx="1730416" cy="1296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344" name="Picture 8" descr="https://encrypted-tbn0.gstatic.com/images?q=tbn:ANd9GcQ-w1msWnPXwrLqT4BwpVqm6PA-E7dAaOqmlzXAFfH0ZpXhitm1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/>
            </a:extLst>
          </a:blip>
          <a:srcRect l="18648" t="16027"/>
          <a:stretch/>
        </p:blipFill>
        <p:spPr bwMode="auto">
          <a:xfrm>
            <a:off x="7310464" y="5320356"/>
            <a:ext cx="1730416" cy="1337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5064" name="Picture 7" descr="D:\Матеріали\Рабочие фото 2\0927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642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6"/>
          <p:cNvSpPr>
            <a:spLocks noChangeArrowheads="1"/>
          </p:cNvSpPr>
          <p:nvPr/>
        </p:nvSpPr>
        <p:spPr bwMode="auto">
          <a:xfrm>
            <a:off x="1000125" y="188913"/>
            <a:ext cx="8035925" cy="1239823"/>
          </a:xfrm>
          <a:prstGeom prst="roundRect">
            <a:avLst>
              <a:gd name="adj" fmla="val 16667"/>
            </a:avLst>
          </a:prstGeom>
          <a:solidFill>
            <a:srgbClr val="FFFFCC">
              <a:alpha val="52156"/>
            </a:srgbClr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400" b="1" dirty="0"/>
              <a:t>З метою організації змістовного дозвілля молоді, </a:t>
            </a:r>
          </a:p>
          <a:p>
            <a:pPr algn="ctr"/>
            <a:r>
              <a:rPr lang="uk-UA" sz="2400" b="1" dirty="0"/>
              <a:t>відзначення пам’ятних дат проводяться </a:t>
            </a:r>
          </a:p>
          <a:p>
            <a:pPr algn="ctr"/>
            <a:r>
              <a:rPr lang="uk-UA" sz="2400" b="1" dirty="0"/>
              <a:t>святкові молодіжні заходи </a:t>
            </a:r>
            <a:r>
              <a:rPr lang="ru-RU" sz="2400" b="1" dirty="0">
                <a:latin typeface="Times New Roman" pitchFamily="18" charset="0"/>
              </a:rPr>
              <a:t>:</a:t>
            </a:r>
            <a:endParaRPr lang="uk-UA" sz="2400" b="1" dirty="0">
              <a:latin typeface="Times New Roman" pitchFamily="18" charset="0"/>
            </a:endParaRPr>
          </a:p>
        </p:txBody>
      </p:sp>
      <p:pic>
        <p:nvPicPr>
          <p:cNvPr id="46087" name="Picture 7" descr="D:\Матеріали\Рабочие фото 2\092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42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Схема 7"/>
          <p:cNvGraphicFramePr/>
          <p:nvPr/>
        </p:nvGraphicFramePr>
        <p:xfrm>
          <a:off x="357158" y="1643050"/>
          <a:ext cx="6000792" cy="5072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8370" name="Picture 2" descr="D:\Матеріали\Рабочие фото\2013 р\1682.jpg"/>
          <p:cNvPicPr>
            <a:picLocks noChangeAspect="1" noChangeArrowheads="1"/>
          </p:cNvPicPr>
          <p:nvPr/>
        </p:nvPicPr>
        <p:blipFill>
          <a:blip r:embed="rId8" cstate="print"/>
          <a:srcRect t="9375"/>
          <a:stretch>
            <a:fillRect/>
          </a:stretch>
        </p:blipFill>
        <p:spPr bwMode="auto">
          <a:xfrm>
            <a:off x="6357950" y="3214686"/>
            <a:ext cx="2643206" cy="17965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8371" name="Picture 3" descr="D:\Матеріали\Рабочие фото\2013 р\1662.jpg"/>
          <p:cNvPicPr>
            <a:picLocks noChangeAspect="1" noChangeArrowheads="1"/>
          </p:cNvPicPr>
          <p:nvPr/>
        </p:nvPicPr>
        <p:blipFill>
          <a:blip r:embed="rId9" cstate="print"/>
          <a:srcRect t="15625"/>
          <a:stretch>
            <a:fillRect/>
          </a:stretch>
        </p:blipFill>
        <p:spPr bwMode="auto">
          <a:xfrm>
            <a:off x="6357950" y="1500174"/>
            <a:ext cx="2619372" cy="1657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8372" name="Picture 4" descr="D:\Матеріали\Рабочие фото 2\0006.jpg"/>
          <p:cNvPicPr>
            <a:picLocks noChangeAspect="1" noChangeArrowheads="1"/>
          </p:cNvPicPr>
          <p:nvPr/>
        </p:nvPicPr>
        <p:blipFill>
          <a:blip r:embed="rId10" cstate="print"/>
          <a:srcRect t="16146"/>
          <a:stretch>
            <a:fillRect/>
          </a:stretch>
        </p:blipFill>
        <p:spPr bwMode="auto">
          <a:xfrm>
            <a:off x="6357950" y="5072074"/>
            <a:ext cx="2643206" cy="1662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84213" y="115888"/>
            <a:ext cx="7772400" cy="669925"/>
          </a:xfrm>
        </p:spPr>
        <p:txBody>
          <a:bodyPr/>
          <a:lstStyle/>
          <a:p>
            <a:pPr>
              <a:defRPr/>
            </a:pP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Monotype Corsiva" pitchFamily="66" charset="0"/>
              </a:rPr>
              <a:t>Благодійна акція </a:t>
            </a:r>
            <a:r>
              <a:rPr lang="uk-UA" b="1" dirty="0">
                <a:solidFill>
                  <a:schemeClr val="accent1">
                    <a:lumMod val="75000"/>
                  </a:schemeClr>
                </a:solidFill>
                <a:effectLst/>
                <a:latin typeface="Monotype Corsiva" pitchFamily="66" charset="0"/>
              </a:rPr>
              <a:t>«Серце до серця»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28675" name="Скругленный прямоугольник 12"/>
          <p:cNvSpPr>
            <a:spLocks noChangeArrowheads="1"/>
          </p:cNvSpPr>
          <p:nvPr/>
        </p:nvSpPr>
        <p:spPr bwMode="auto">
          <a:xfrm>
            <a:off x="158750" y="923925"/>
            <a:ext cx="4248150" cy="22320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EBDB"/>
              </a:gs>
              <a:gs pos="50000">
                <a:srgbClr val="DAFEFB"/>
              </a:gs>
              <a:gs pos="100000">
                <a:srgbClr val="FFEBDB"/>
              </a:gs>
            </a:gsLst>
            <a:lin ang="5400000" scaled="1"/>
          </a:gradFill>
          <a:ln w="9525" algn="ctr">
            <a:solidFill>
              <a:srgbClr val="339966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98636" tIns="0" rIns="65758" bIns="0" anchor="ctr"/>
          <a:lstStyle/>
          <a:p>
            <a:pPr algn="ctr">
              <a:defRPr/>
            </a:pPr>
            <a:r>
              <a:rPr lang="ru-RU" sz="2400" dirty="0" smtClean="0">
                <a:latin typeface="Times New Roman" pitchFamily="18" charset="0"/>
              </a:rPr>
              <a:t>В м. </a:t>
            </a:r>
            <a:r>
              <a:rPr lang="ru-RU" sz="2400" dirty="0" err="1" smtClean="0">
                <a:latin typeface="Times New Roman" pitchFamily="18" charset="0"/>
              </a:rPr>
              <a:t>Лебедині</a:t>
            </a:r>
            <a:r>
              <a:rPr lang="ru-RU" sz="2400" dirty="0" smtClean="0">
                <a:latin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</a:rPr>
              <a:t>зібрано</a:t>
            </a:r>
            <a:r>
              <a:rPr lang="ru-RU" sz="2400" dirty="0" smtClean="0">
                <a:latin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</a:rPr>
              <a:t>кошти</a:t>
            </a:r>
            <a:r>
              <a:rPr lang="ru-RU" sz="2400" dirty="0">
                <a:latin typeface="Times New Roman" pitchFamily="18" charset="0"/>
              </a:rPr>
              <a:t> в </a:t>
            </a:r>
            <a:r>
              <a:rPr lang="ru-RU" sz="2400" dirty="0" err="1">
                <a:latin typeface="Times New Roman" pitchFamily="18" charset="0"/>
              </a:rPr>
              <a:t>сумі</a:t>
            </a:r>
            <a:r>
              <a:rPr lang="ru-RU" sz="2400" dirty="0">
                <a:latin typeface="Times New Roman" pitchFamily="18" charset="0"/>
              </a:rPr>
              <a:t> </a:t>
            </a:r>
            <a:r>
              <a:rPr lang="ru-RU" sz="2400" dirty="0" smtClean="0">
                <a:latin typeface="+mn-lt"/>
              </a:rPr>
              <a:t>4</a:t>
            </a:r>
            <a:r>
              <a:rPr lang="uk-UA" sz="2400" dirty="0" smtClean="0">
                <a:latin typeface="+mn-lt"/>
              </a:rPr>
              <a:t>599,39</a:t>
            </a:r>
            <a:r>
              <a:rPr lang="ru-RU" sz="2400" dirty="0" smtClean="0">
                <a:latin typeface="+mn-lt"/>
              </a:rPr>
              <a:t>  </a:t>
            </a:r>
            <a:r>
              <a:rPr lang="ru-RU" sz="2400" dirty="0" err="1">
                <a:latin typeface="Times New Roman" pitchFamily="18" charset="0"/>
              </a:rPr>
              <a:t>грн</a:t>
            </a:r>
            <a:r>
              <a:rPr lang="ru-RU" sz="2400" dirty="0" smtClean="0">
                <a:latin typeface="Times New Roman" pitchFamily="18" charset="0"/>
              </a:rPr>
              <a:t>., для </a:t>
            </a:r>
            <a:r>
              <a:rPr lang="ru-RU" sz="2400" dirty="0" err="1" smtClean="0">
                <a:latin typeface="Times New Roman" pitchFamily="18" charset="0"/>
              </a:rPr>
              <a:t>закупівлі</a:t>
            </a:r>
            <a:r>
              <a:rPr lang="ru-RU" sz="2400" dirty="0" smtClean="0">
                <a:latin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</a:rPr>
              <a:t>медичного</a:t>
            </a:r>
            <a:r>
              <a:rPr lang="ru-RU" sz="2400" dirty="0" smtClean="0">
                <a:latin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</a:rPr>
              <a:t>обладнання</a:t>
            </a:r>
            <a:r>
              <a:rPr lang="ru-RU" sz="2400" dirty="0" smtClean="0">
                <a:latin typeface="Times New Roman" pitchFamily="18" charset="0"/>
              </a:rPr>
              <a:t> в </a:t>
            </a:r>
            <a:r>
              <a:rPr lang="ru-RU" sz="2400" dirty="0" err="1" smtClean="0">
                <a:latin typeface="Times New Roman" pitchFamily="18" charset="0"/>
              </a:rPr>
              <a:t>дитячу</a:t>
            </a:r>
            <a:r>
              <a:rPr lang="ru-RU" sz="2400" dirty="0" smtClean="0">
                <a:latin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</a:rPr>
              <a:t>лікарню</a:t>
            </a:r>
            <a:endParaRPr lang="ru-RU" sz="2400" dirty="0" smtClean="0">
              <a:latin typeface="Times New Roman" pitchFamily="18" charset="0"/>
            </a:endParaRPr>
          </a:p>
        </p:txBody>
      </p:sp>
      <p:pic>
        <p:nvPicPr>
          <p:cNvPr id="48137" name="Picture 7" descr="D:\Матеріали\Рабочие фото 2\092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42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4" name="Picture 2" descr="D:\Матеріали\Рабочие фото\2014 р\29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286124"/>
            <a:ext cx="3429004" cy="25717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6" name="Picture 2" descr="D:\Матеріали\Рабочие фото\2014 р\29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785794"/>
            <a:ext cx="3905257" cy="29289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D:\Фото\2013\Серце до серця\01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107227">
            <a:off x="6535643" y="3903559"/>
            <a:ext cx="2386437" cy="17898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3" descr="D:\Фото\2013\Серце до серця\018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728351">
            <a:off x="4086859" y="3870819"/>
            <a:ext cx="2635426" cy="19765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Скругленный прямоугольник 12"/>
          <p:cNvSpPr>
            <a:spLocks noChangeArrowheads="1"/>
          </p:cNvSpPr>
          <p:nvPr/>
        </p:nvSpPr>
        <p:spPr bwMode="auto">
          <a:xfrm>
            <a:off x="158750" y="6042025"/>
            <a:ext cx="8848725" cy="6842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EBDB"/>
              </a:gs>
              <a:gs pos="50000">
                <a:srgbClr val="DAFEFB"/>
              </a:gs>
              <a:gs pos="100000">
                <a:srgbClr val="FFEBDB"/>
              </a:gs>
            </a:gsLst>
            <a:lin ang="5400000" scaled="1"/>
          </a:gradFill>
          <a:ln w="9525" algn="ctr">
            <a:solidFill>
              <a:srgbClr val="339966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98636" tIns="0" rIns="65758" bIns="0" anchor="ctr"/>
          <a:lstStyle/>
          <a:p>
            <a:pPr algn="ctr">
              <a:defRPr/>
            </a:pPr>
            <a:r>
              <a:rPr lang="ru-RU" sz="2000" dirty="0" smtClean="0">
                <a:latin typeface="Times New Roman" pitchFamily="18" charset="0"/>
              </a:rPr>
              <a:t>В </a:t>
            </a:r>
            <a:r>
              <a:rPr lang="ru-RU" sz="2000" dirty="0" err="1" smtClean="0">
                <a:latin typeface="Times New Roman" pitchFamily="18" charset="0"/>
              </a:rPr>
              <a:t>місті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</a:rPr>
              <a:t>зібрані</a:t>
            </a:r>
            <a:r>
              <a:rPr lang="ru-RU" sz="2000" dirty="0">
                <a:latin typeface="Times New Roman" pitchFamily="18" charset="0"/>
              </a:rPr>
              <a:t> </a:t>
            </a:r>
            <a:r>
              <a:rPr lang="ru-RU" sz="2000" dirty="0" smtClean="0"/>
              <a:t>3000 </a:t>
            </a:r>
            <a:r>
              <a:rPr lang="ru-RU" sz="2000" dirty="0" err="1" smtClean="0"/>
              <a:t>грн</a:t>
            </a:r>
            <a:r>
              <a:rPr lang="ru-RU" sz="2000" dirty="0" smtClean="0"/>
              <a:t>. – для </a:t>
            </a:r>
            <a:r>
              <a:rPr lang="uk-UA" sz="2000" dirty="0" smtClean="0"/>
              <a:t>лебединського </a:t>
            </a:r>
            <a:r>
              <a:rPr lang="ru-RU" sz="2000" dirty="0" err="1" smtClean="0"/>
              <a:t>тяжкохворого</a:t>
            </a:r>
            <a:r>
              <a:rPr lang="ru-RU" sz="2000" dirty="0" smtClean="0"/>
              <a:t> хлопчика </a:t>
            </a:r>
            <a:r>
              <a:rPr lang="ru-RU" sz="2000" b="1" dirty="0" err="1" smtClean="0"/>
              <a:t>Михайла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Ніколаєнка</a:t>
            </a:r>
            <a:endParaRPr lang="ru-RU" sz="2000" b="1" dirty="0"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85" name="Picture 21" descr="https://encrypted-tbn1.gstatic.com/images?q=tbn:ANd9GcRJJBirh9BBPYyJHpu2fDJAdgP_6_8_bdECj45PpqS1iE5U3U2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12000" y="285750"/>
            <a:ext cx="1719263" cy="1000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0182" name="Picture 25" descr="http://t0.gstatic.com/images?q=tbn:ANd9GcTdJ0Wc7BjlQ_YxPUMsGmKRGo8bvb06s6Zq80zspOPHc0t0DaH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00000">
            <a:off x="1252538" y="203200"/>
            <a:ext cx="17145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" name="Схема 22"/>
          <p:cNvGraphicFramePr/>
          <p:nvPr/>
        </p:nvGraphicFramePr>
        <p:xfrm>
          <a:off x="1000100" y="1071546"/>
          <a:ext cx="7643866" cy="3429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0185" name="Picture 23" descr="http://ssd-koda.gov.ua/wp-content/uploads/2013/10/er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00438" y="571500"/>
            <a:ext cx="1571625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6" name="Picture 7" descr="D:\Матеріали\Рабочие фото 2\0927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642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D:\Матеріали\Рабочие фото\2014 р\470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15074" y="4572008"/>
            <a:ext cx="2762248" cy="20716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2" name="Picture 4" descr="D:\Матеріали\Рабочие фото\2014 р\469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357554" y="4572008"/>
            <a:ext cx="2666996" cy="20002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4" name="Picture 6" descr="http://www.rayonka.com/images/news/8193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42844" y="4572007"/>
            <a:ext cx="3071834" cy="20376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77788" y="115888"/>
            <a:ext cx="9036050" cy="59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Робота з сім</a:t>
            </a:r>
            <a:r>
              <a:rPr kumimoji="0" lang="uk-UA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onotype Corsiva" pitchFamily="66" charset="0"/>
                <a:ea typeface="+mj-ea"/>
                <a:cs typeface="Arial"/>
              </a:rPr>
              <a:t>’ями</a:t>
            </a: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0"/>
            <a:ext cx="5903912" cy="908050"/>
          </a:xfrm>
        </p:spPr>
        <p:txBody>
          <a:bodyPr/>
          <a:lstStyle/>
          <a:p>
            <a:pPr>
              <a:defRPr/>
            </a:pPr>
            <a:r>
              <a:rPr lang="uk-UA" b="1" dirty="0" smtClean="0">
                <a:solidFill>
                  <a:srgbClr val="FFC000"/>
                </a:solidFill>
                <a:latin typeface="+mn-lt"/>
              </a:rPr>
              <a:t>Оздоровлення</a:t>
            </a:r>
            <a:endParaRPr lang="ru-RU" b="1" dirty="0">
              <a:solidFill>
                <a:srgbClr val="FFC000"/>
              </a:solidFill>
              <a:latin typeface="+mn-lt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-214346" y="908720"/>
          <a:ext cx="6286544" cy="4949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316" name="Picture 4" descr="C:\Users\Andrey\Desktop\Гончарова\Новая папка\IMG_919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215074" y="285728"/>
            <a:ext cx="2517403" cy="33575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51206" name="Picture 7" descr="D:\Матеріали\Рабочие фото 2\0927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642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Схема 6"/>
          <p:cNvGraphicFramePr/>
          <p:nvPr/>
        </p:nvGraphicFramePr>
        <p:xfrm>
          <a:off x="0" y="5929330"/>
          <a:ext cx="7358082" cy="928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643570" y="4000504"/>
            <a:ext cx="3333773" cy="2500330"/>
          </a:xfrm>
          <a:prstGeom prst="roundRect">
            <a:avLst>
              <a:gd name="adj" fmla="val 11111"/>
            </a:avLst>
          </a:prstGeom>
          <a:ln w="28575" cap="rnd">
            <a:solidFill>
              <a:schemeClr val="accent1">
                <a:lumMod val="40000"/>
                <a:lumOff val="6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85918" y="0"/>
            <a:ext cx="65008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ЗАХИСТ ДИТИНИ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Picture 7" descr="D:\Матеріали\Рабочие фото 2\092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42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Схема 5"/>
          <p:cNvGraphicFramePr/>
          <p:nvPr/>
        </p:nvGraphicFramePr>
        <p:xfrm>
          <a:off x="428596" y="2357430"/>
          <a:ext cx="6096000" cy="3500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" name="Группа 6"/>
          <p:cNvGrpSpPr/>
          <p:nvPr/>
        </p:nvGrpSpPr>
        <p:grpSpPr>
          <a:xfrm>
            <a:off x="785786" y="1071546"/>
            <a:ext cx="8072494" cy="892929"/>
            <a:chOff x="333020" y="1172"/>
            <a:chExt cx="5620502" cy="892929"/>
          </a:xfrm>
          <a:scene3d>
            <a:camera prst="orthographicFront"/>
            <a:lightRig rig="flat" dir="t"/>
          </a:scene3d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333020" y="1172"/>
              <a:ext cx="5620502" cy="892929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359173" y="27325"/>
              <a:ext cx="5568196" cy="840623"/>
            </a:xfrm>
            <a:prstGeom prst="rect">
              <a:avLst/>
            </a:prstGeom>
            <a:ln>
              <a:solidFill>
                <a:schemeClr val="bg2">
                  <a:lumMod val="2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25400" rIns="3810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dirty="0" smtClean="0">
                  <a:latin typeface="Cambria" pitchFamily="18" charset="0"/>
                </a:rPr>
                <a:t>Станом  на  01.01.201</a:t>
              </a:r>
              <a:r>
                <a:rPr lang="uk-UA" sz="2000" dirty="0" smtClean="0">
                  <a:latin typeface="Cambria" pitchFamily="18" charset="0"/>
                </a:rPr>
                <a:t>5</a:t>
              </a:r>
              <a:r>
                <a:rPr lang="ru-RU" sz="2000" dirty="0" smtClean="0">
                  <a:latin typeface="Cambria" pitchFamily="18" charset="0"/>
                </a:rPr>
                <a:t> року  на  </a:t>
              </a:r>
              <a:r>
                <a:rPr lang="ru-RU" sz="2000" dirty="0" err="1" smtClean="0">
                  <a:latin typeface="Cambria" pitchFamily="18" charset="0"/>
                </a:rPr>
                <a:t>первинному</a:t>
              </a:r>
              <a:r>
                <a:rPr lang="ru-RU" sz="2000" dirty="0" smtClean="0">
                  <a:latin typeface="Cambria" pitchFamily="18" charset="0"/>
                </a:rPr>
                <a:t>  </a:t>
              </a:r>
              <a:r>
                <a:rPr lang="ru-RU" sz="2000" dirty="0" err="1" smtClean="0">
                  <a:latin typeface="Cambria" pitchFamily="18" charset="0"/>
                </a:rPr>
                <a:t>обліку</a:t>
              </a:r>
              <a:r>
                <a:rPr lang="ru-RU" sz="2000" dirty="0" smtClean="0">
                  <a:latin typeface="Cambria" pitchFamily="18" charset="0"/>
                </a:rPr>
                <a:t>  в  </a:t>
              </a:r>
              <a:r>
                <a:rPr lang="ru-RU" sz="2000" dirty="0" err="1" smtClean="0">
                  <a:latin typeface="Cambria" pitchFamily="18" charset="0"/>
                </a:rPr>
                <a:t>службі</a:t>
              </a:r>
              <a:r>
                <a:rPr lang="ru-RU" sz="2000" dirty="0" smtClean="0">
                  <a:latin typeface="Cambria" pitchFamily="18" charset="0"/>
                </a:rPr>
                <a:t>  у  справах </a:t>
              </a:r>
              <a:r>
                <a:rPr lang="ru-RU" sz="2000" dirty="0" err="1" smtClean="0">
                  <a:latin typeface="Cambria" pitchFamily="18" charset="0"/>
                </a:rPr>
                <a:t>дітей</a:t>
              </a:r>
              <a:r>
                <a:rPr lang="ru-RU" sz="2000" dirty="0" smtClean="0">
                  <a:latin typeface="Cambria" pitchFamily="18" charset="0"/>
                </a:rPr>
                <a:t>  </a:t>
              </a:r>
              <a:r>
                <a:rPr lang="ru-RU" sz="2000" dirty="0" err="1" smtClean="0">
                  <a:latin typeface="Cambria" pitchFamily="18" charset="0"/>
                </a:rPr>
                <a:t>перебуває</a:t>
              </a:r>
              <a:endParaRPr lang="ru-RU" sz="2000" kern="1200" dirty="0">
                <a:latin typeface="Cambria" pitchFamily="18" charset="0"/>
              </a:endParaRPr>
            </a:p>
          </p:txBody>
        </p:sp>
      </p:grpSp>
      <p:sp>
        <p:nvSpPr>
          <p:cNvPr id="14" name="Скругленный прямоугольник 13"/>
          <p:cNvSpPr/>
          <p:nvPr/>
        </p:nvSpPr>
        <p:spPr bwMode="auto">
          <a:xfrm>
            <a:off x="285720" y="5929330"/>
            <a:ext cx="8429684" cy="714380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За 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</a:rPr>
              <a:t>період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2008-201</a:t>
            </a: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 рок</a:t>
            </a:r>
            <a:r>
              <a:rPr lang="uk-UA" sz="2000" b="1" dirty="0" err="1" smtClean="0">
                <a:solidFill>
                  <a:schemeClr val="accent1">
                    <a:lumMod val="50000"/>
                  </a:schemeClr>
                </a:solidFill>
              </a:rPr>
              <a:t>ів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</a:rPr>
              <a:t>жодна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</a:rPr>
              <a:t>дитина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 не 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</a:rPr>
              <a:t>була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 направлена  до 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</a:rPr>
              <a:t>інтернатних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</a:rPr>
              <a:t>закладів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66562" name="Picture 2" descr="http://www.promo-btl.ru/images/detmir2008_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72264" y="2071678"/>
            <a:ext cx="2384340" cy="17906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6563" name="Picture 3" descr="D:\Фото\2014\Допоможемо дітям разом 18.02.14\2243.jpg"/>
          <p:cNvPicPr>
            <a:picLocks noChangeAspect="1" noChangeArrowheads="1"/>
          </p:cNvPicPr>
          <p:nvPr/>
        </p:nvPicPr>
        <p:blipFill>
          <a:blip r:embed="rId9" cstate="print"/>
          <a:srcRect l="8750" r="25000"/>
          <a:stretch>
            <a:fillRect/>
          </a:stretch>
        </p:blipFill>
        <p:spPr bwMode="auto">
          <a:xfrm>
            <a:off x="6643702" y="3929066"/>
            <a:ext cx="2268384" cy="1928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86116" y="0"/>
            <a:ext cx="280012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ОСВІТА</a:t>
            </a:r>
          </a:p>
        </p:txBody>
      </p:sp>
      <p:pic>
        <p:nvPicPr>
          <p:cNvPr id="31752" name="Picture 7" descr="D:\Матеріали\Рабочие фото 2\092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42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D:\сссс\Desktop\ВІДДІЛ ВНУТРІШНЬОЇ ПОЛІТИКИ\Презентація\Публічний звіт - лютий 2015\Слайди\Робочі фото\4180.jpg"/>
          <p:cNvPicPr>
            <a:picLocks noChangeAspect="1" noChangeArrowheads="1"/>
          </p:cNvPicPr>
          <p:nvPr/>
        </p:nvPicPr>
        <p:blipFill>
          <a:blip r:embed="rId3" cstate="print"/>
          <a:srcRect l="11893" t="18732"/>
          <a:stretch>
            <a:fillRect/>
          </a:stretch>
        </p:blipFill>
        <p:spPr bwMode="auto">
          <a:xfrm>
            <a:off x="4572000" y="3500438"/>
            <a:ext cx="4337177" cy="3000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5" name="Picture 3" descr="D:\Матеріали\Рабочие фото\2014 р\4186.jpg"/>
          <p:cNvPicPr>
            <a:picLocks noChangeAspect="1" noChangeArrowheads="1"/>
          </p:cNvPicPr>
          <p:nvPr/>
        </p:nvPicPr>
        <p:blipFill>
          <a:blip r:embed="rId4" cstate="print"/>
          <a:srcRect t="12500" r="20312"/>
          <a:stretch>
            <a:fillRect/>
          </a:stretch>
        </p:blipFill>
        <p:spPr bwMode="auto">
          <a:xfrm>
            <a:off x="6500826" y="1071546"/>
            <a:ext cx="2500298" cy="20590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6" name="Picture 4" descr="D:\Матеріали\Рабочие фото\2014 р\41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500438"/>
            <a:ext cx="4095778" cy="3071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3" name="Схема 12"/>
          <p:cNvGraphicFramePr/>
          <p:nvPr/>
        </p:nvGraphicFramePr>
        <p:xfrm>
          <a:off x="214282" y="785794"/>
          <a:ext cx="6096000" cy="2500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:\Матеріали\Рабочие фото 2\092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42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203099" y="214290"/>
            <a:ext cx="7204857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ЗВЕРНЕННЯ ГРОМАДЯН</a:t>
            </a:r>
            <a:endParaRPr lang="ru-RU" sz="4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428596" y="1142984"/>
            <a:ext cx="5643602" cy="100013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В 2014 році до виконавчого комітету надійшло 625 звернень, у яких порушено 642 питання.                         Із них 488 – вирішено позитивно.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graphicFrame>
        <p:nvGraphicFramePr>
          <p:cNvPr id="11" name="Схема 10"/>
          <p:cNvGraphicFramePr/>
          <p:nvPr/>
        </p:nvGraphicFramePr>
        <p:xfrm>
          <a:off x="214282" y="2357430"/>
          <a:ext cx="5929354" cy="2428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Скругленный прямоугольник 11"/>
          <p:cNvSpPr/>
          <p:nvPr/>
        </p:nvSpPr>
        <p:spPr bwMode="auto">
          <a:xfrm>
            <a:off x="428596" y="4857760"/>
            <a:ext cx="5572164" cy="178595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uk-UA" dirty="0" smtClean="0">
                <a:solidFill>
                  <a:schemeClr val="bg1"/>
                </a:solidFill>
              </a:rPr>
              <a:t>В 2014 році керівництвом міськвиконкому проведено 104 виїзних прийоми громадян.</a:t>
            </a:r>
          </a:p>
          <a:p>
            <a:pPr algn="ctr" eaLnBrk="0" hangingPunct="0"/>
            <a:r>
              <a:rPr lang="uk-UA" dirty="0" smtClean="0">
                <a:solidFill>
                  <a:schemeClr val="bg1"/>
                </a:solidFill>
              </a:rPr>
              <a:t>Особисто міським головою проведено 31 виїзних прийомів, на яких побувало 111 громадян. Ряд питань вирішено позитивно, на інші надані коректні обґрунтовані роз’яснення</a:t>
            </a:r>
            <a:endParaRPr lang="ru-RU" dirty="0" smtClean="0">
              <a:solidFill>
                <a:schemeClr val="bg1"/>
              </a:solidFill>
            </a:endParaRPr>
          </a:p>
        </p:txBody>
      </p:sp>
      <p:pic>
        <p:nvPicPr>
          <p:cNvPr id="4097" name="Picture 1" descr="D:\Фото\2014\Гарячий телефон\477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86512" y="928670"/>
            <a:ext cx="2571768" cy="19288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8" name="Picture 2" descr="D:\Матеріали\Рабочие фото\2014 р\218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86512" y="4714884"/>
            <a:ext cx="2571768" cy="19288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9" name="Picture 3" descr="D:\Матеріали\Рабочие фото\2014 р\4223.jpg"/>
          <p:cNvPicPr>
            <a:picLocks noChangeAspect="1" noChangeArrowheads="1"/>
          </p:cNvPicPr>
          <p:nvPr/>
        </p:nvPicPr>
        <p:blipFill>
          <a:blip r:embed="rId10" cstate="print"/>
          <a:srcRect t="11111"/>
          <a:stretch>
            <a:fillRect/>
          </a:stretch>
        </p:blipFill>
        <p:spPr bwMode="auto">
          <a:xfrm>
            <a:off x="6286512" y="2928934"/>
            <a:ext cx="2571768" cy="1714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23784" y="214290"/>
            <a:ext cx="748345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МІСТІ ПРИЙНЯТО СТАТУТ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7" descr="D:\Матеріали\Рабочие фото 2\092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42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6" name="Picture 2" descr="D:\Фото\2014\Сесія 49\Новая папка\4155.jpg"/>
          <p:cNvPicPr>
            <a:picLocks noChangeAspect="1" noChangeArrowheads="1"/>
          </p:cNvPicPr>
          <p:nvPr/>
        </p:nvPicPr>
        <p:blipFill>
          <a:blip r:embed="rId3" cstate="print"/>
          <a:srcRect t="28125"/>
          <a:stretch>
            <a:fillRect/>
          </a:stretch>
        </p:blipFill>
        <p:spPr bwMode="auto">
          <a:xfrm>
            <a:off x="285720" y="2786058"/>
            <a:ext cx="3786214" cy="2041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7587" name="Picture 3" descr="D:\Матеріали\Рабочие фото\2014 р\438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28670"/>
            <a:ext cx="2571736" cy="1887513"/>
          </a:xfrm>
          <a:prstGeom prst="rect">
            <a:avLst/>
          </a:prstGeom>
          <a:noFill/>
        </p:spPr>
      </p:pic>
      <p:pic>
        <p:nvPicPr>
          <p:cNvPr id="67588" name="Picture 4" descr="D:\Фото\2014\Статут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4643446"/>
            <a:ext cx="3071834" cy="2048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Группа 10"/>
          <p:cNvGrpSpPr/>
          <p:nvPr/>
        </p:nvGrpSpPr>
        <p:grpSpPr>
          <a:xfrm>
            <a:off x="2357422" y="1071547"/>
            <a:ext cx="6500858" cy="857255"/>
            <a:chOff x="333020" y="1172"/>
            <a:chExt cx="5620502" cy="892929"/>
          </a:xfrm>
          <a:scene3d>
            <a:camera prst="orthographicFront"/>
            <a:lightRig rig="flat" dir="t"/>
          </a:scene3d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333020" y="1172"/>
              <a:ext cx="5620502" cy="892929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359173" y="27325"/>
              <a:ext cx="5568196" cy="8406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25400" rIns="3810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800" dirty="0" smtClean="0"/>
                <a:t>Статут </a:t>
              </a:r>
              <a:r>
                <a:rPr lang="ru-RU" sz="2800" dirty="0" err="1" smtClean="0"/>
                <a:t>міста</a:t>
              </a:r>
              <a:r>
                <a:rPr lang="ru-RU" sz="2800" dirty="0" smtClean="0"/>
                <a:t> </a:t>
              </a:r>
              <a:r>
                <a:rPr lang="uk-UA" sz="2800" dirty="0" smtClean="0"/>
                <a:t>Лебедина</a:t>
              </a:r>
              <a:r>
                <a:rPr lang="ru-RU" sz="2800" dirty="0" smtClean="0"/>
                <a:t> </a:t>
              </a:r>
              <a:r>
                <a:rPr lang="ru-RU" sz="2800" dirty="0" err="1" smtClean="0"/>
                <a:t>складається</a:t>
              </a:r>
              <a:r>
                <a:rPr lang="ru-RU" sz="2800" dirty="0" smtClean="0"/>
                <a:t> </a:t>
              </a:r>
              <a:r>
                <a:rPr lang="uk-UA" sz="2800" dirty="0" smtClean="0"/>
                <a:t>із</a:t>
              </a:r>
              <a:endParaRPr lang="ru-RU" sz="2800" kern="1200" dirty="0"/>
            </a:p>
          </p:txBody>
        </p:sp>
      </p:grpSp>
      <p:graphicFrame>
        <p:nvGraphicFramePr>
          <p:cNvPr id="14" name="Схема 13"/>
          <p:cNvGraphicFramePr/>
          <p:nvPr/>
        </p:nvGraphicFramePr>
        <p:xfrm>
          <a:off x="4214810" y="2071678"/>
          <a:ext cx="4762512" cy="2428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8" name="Скругленный прямоугольник 17"/>
          <p:cNvSpPr/>
          <p:nvPr/>
        </p:nvSpPr>
        <p:spPr bwMode="auto">
          <a:xfrm>
            <a:off x="142844" y="5000636"/>
            <a:ext cx="5500726" cy="1714512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uk-UA" sz="1600" dirty="0" smtClean="0"/>
              <a:t>Прийняття Статуту дало можливість закріпити в одному документі історичні, національно-культурні, соціально-економічні та інші особливості м. Лебедина, визначити символіку, затвердити засади нагородження лебединців та інших видатних діячів за внесок у розвиток міста.</a:t>
            </a:r>
            <a:endParaRPr lang="ru-RU" sz="1600" dirty="0"/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00232" y="0"/>
            <a:ext cx="48029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3366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ookman Old Style" pitchFamily="18" charset="0"/>
              </a:rPr>
              <a:t>БЛАГОДІЙНІСТЬ</a:t>
            </a:r>
            <a:endParaRPr lang="ru-RU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3366"/>
              </a:solidFill>
              <a:effectLst>
                <a:outerShdw blurRad="50800" algn="tl" rotWithShape="0">
                  <a:srgbClr val="000000"/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85720" y="1928803"/>
            <a:ext cx="6143668" cy="785818"/>
            <a:chOff x="333020" y="1172"/>
            <a:chExt cx="5620502" cy="892929"/>
          </a:xfrm>
          <a:scene3d>
            <a:camera prst="orthographicFront"/>
            <a:lightRig rig="flat" dir="t"/>
          </a:scene3d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333020" y="1172"/>
              <a:ext cx="5620502" cy="892929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359173" y="27325"/>
              <a:ext cx="5568196" cy="8406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25400" rIns="3810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uk-UA" sz="2000" dirty="0" smtClean="0"/>
                <a:t>За</a:t>
              </a:r>
              <a:r>
                <a:rPr lang="ru-RU" sz="2000" dirty="0" smtClean="0"/>
                <a:t> 2014 </a:t>
              </a:r>
              <a:r>
                <a:rPr lang="ru-RU" sz="2000" dirty="0" err="1" smtClean="0"/>
                <a:t>рік</a:t>
              </a:r>
              <a:r>
                <a:rPr lang="ru-RU" sz="2000" dirty="0" smtClean="0"/>
                <a:t> в </a:t>
              </a:r>
              <a:r>
                <a:rPr lang="ru-RU" sz="2000" dirty="0" err="1" smtClean="0"/>
                <a:t>Лебедині</a:t>
              </a:r>
              <a:r>
                <a:rPr lang="ru-RU" sz="2000" dirty="0" smtClean="0"/>
                <a:t> </a:t>
              </a:r>
              <a:r>
                <a:rPr lang="ru-RU" sz="2000" dirty="0" err="1" smtClean="0"/>
                <a:t>зібрано</a:t>
              </a:r>
              <a:r>
                <a:rPr lang="ru-RU" sz="2000" dirty="0" smtClean="0"/>
                <a:t> та передано </a:t>
              </a:r>
              <a:br>
                <a:rPr lang="ru-RU" sz="2000" dirty="0" smtClean="0"/>
              </a:br>
              <a:r>
                <a:rPr lang="ru-RU" sz="2000" dirty="0" err="1" smtClean="0"/>
                <a:t>Збройним</a:t>
              </a:r>
              <a:r>
                <a:rPr lang="ru-RU" sz="2000" dirty="0" smtClean="0"/>
                <a:t> Силам </a:t>
              </a:r>
              <a:r>
                <a:rPr lang="ru-RU" sz="2000" dirty="0" err="1" smtClean="0"/>
                <a:t>України</a:t>
              </a:r>
              <a:r>
                <a:rPr lang="ru-RU" sz="2000" dirty="0" smtClean="0"/>
                <a:t>:</a:t>
              </a:r>
              <a:endParaRPr lang="ru-RU" sz="2000" kern="1200" dirty="0"/>
            </a:p>
          </p:txBody>
        </p:sp>
      </p:grpSp>
      <p:graphicFrame>
        <p:nvGraphicFramePr>
          <p:cNvPr id="9" name="Схема 8"/>
          <p:cNvGraphicFramePr/>
          <p:nvPr/>
        </p:nvGraphicFramePr>
        <p:xfrm>
          <a:off x="-6500890" y="150017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8610" name="Picture 2" descr="D:\Матеріали\Рабочие фото\2014 р\443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0826" y="5072074"/>
            <a:ext cx="2464611" cy="1643074"/>
          </a:xfrm>
          <a:prstGeom prst="rect">
            <a:avLst/>
          </a:prstGeom>
          <a:noFill/>
        </p:spPr>
      </p:pic>
      <p:pic>
        <p:nvPicPr>
          <p:cNvPr id="68611" name="Picture 3" descr="D:\сссс\Desktop\ВІДДІЛ ВНУТРІШНЬОЇ ПОЛІТИКИ\Презентація\Публічний звіт - лютий 2015\Слайди\Робочі фото\2439.jpg"/>
          <p:cNvPicPr>
            <a:picLocks noChangeAspect="1" noChangeArrowheads="1"/>
          </p:cNvPicPr>
          <p:nvPr/>
        </p:nvPicPr>
        <p:blipFill>
          <a:blip r:embed="rId8" cstate="print"/>
          <a:srcRect r="3353" b="15237"/>
          <a:stretch>
            <a:fillRect/>
          </a:stretch>
        </p:blipFill>
        <p:spPr bwMode="auto">
          <a:xfrm>
            <a:off x="6500826" y="3402976"/>
            <a:ext cx="2428892" cy="1597660"/>
          </a:xfrm>
          <a:prstGeom prst="rect">
            <a:avLst/>
          </a:prstGeom>
          <a:noFill/>
        </p:spPr>
      </p:pic>
      <p:pic>
        <p:nvPicPr>
          <p:cNvPr id="68612" name="Picture 4" descr="D:\Матеріали\Рабочие фото 2\0215.jpg"/>
          <p:cNvPicPr>
            <a:picLocks noChangeAspect="1" noChangeArrowheads="1"/>
          </p:cNvPicPr>
          <p:nvPr/>
        </p:nvPicPr>
        <p:blipFill>
          <a:blip r:embed="rId9" cstate="print"/>
          <a:srcRect t="4885"/>
          <a:stretch>
            <a:fillRect/>
          </a:stretch>
        </p:blipFill>
        <p:spPr bwMode="auto">
          <a:xfrm>
            <a:off x="6500826" y="1857363"/>
            <a:ext cx="2428892" cy="1477997"/>
          </a:xfrm>
          <a:prstGeom prst="rect">
            <a:avLst/>
          </a:prstGeom>
          <a:noFill/>
        </p:spPr>
      </p:pic>
      <p:graphicFrame>
        <p:nvGraphicFramePr>
          <p:cNvPr id="14" name="Схема 13"/>
          <p:cNvGraphicFramePr/>
          <p:nvPr/>
        </p:nvGraphicFramePr>
        <p:xfrm>
          <a:off x="-1143040" y="2786058"/>
          <a:ext cx="8786874" cy="3929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68616" name="Picture 8" descr="http://www.blitz.if.ua/include/img/medium/o9imssee_2a_140791440355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358082" y="571480"/>
            <a:ext cx="1607356" cy="1071570"/>
          </a:xfrm>
          <a:prstGeom prst="rect">
            <a:avLst/>
          </a:prstGeom>
          <a:noFill/>
        </p:spPr>
      </p:pic>
      <p:sp>
        <p:nvSpPr>
          <p:cNvPr id="16" name="Скругленный прямоугольник 15"/>
          <p:cNvSpPr/>
          <p:nvPr/>
        </p:nvSpPr>
        <p:spPr bwMode="auto">
          <a:xfrm>
            <a:off x="214282" y="714356"/>
            <a:ext cx="7000924" cy="107157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9525" cap="flat" cmpd="sng" algn="ctr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uk-UA" dirty="0" smtClean="0"/>
              <a:t>2014 рік, як жоден рік до цього продемонстрував, що в Лебедині є багато небайдужих людей – благодійників та меценатів,  які зі щирою душею та відкритим серцем роблять щодня добрі справи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+mn-lt"/>
            </a:endParaRPr>
          </a:p>
        </p:txBody>
      </p:sp>
      <p:pic>
        <p:nvPicPr>
          <p:cNvPr id="17" name="Picture 7" descr="D:\Матеріали\Рабочие фото 2\0927.gif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642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85984" y="142852"/>
            <a:ext cx="48029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3366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ookman Old Style" pitchFamily="18" charset="0"/>
              </a:rPr>
              <a:t>БЛАГОДІЙНІСТЬ</a:t>
            </a:r>
            <a:endParaRPr lang="ru-RU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3366"/>
              </a:solidFill>
              <a:effectLst>
                <a:outerShdw blurRad="50800" algn="tl" rotWithShape="0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285720" y="928670"/>
            <a:ext cx="6286544" cy="2357454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9525" cap="flat" cmpd="sng" algn="ctr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uk-UA" dirty="0" smtClean="0"/>
              <a:t>Спасибі волонтерам нашого міста: Віктору </a:t>
            </a:r>
            <a:r>
              <a:rPr lang="uk-UA" dirty="0" err="1" smtClean="0"/>
              <a:t>Єфросініну</a:t>
            </a:r>
            <a:r>
              <a:rPr lang="uk-UA" dirty="0" smtClean="0"/>
              <a:t>, Олександру </a:t>
            </a:r>
            <a:r>
              <a:rPr lang="uk-UA" dirty="0" err="1" smtClean="0"/>
              <a:t>Коростілю</a:t>
            </a:r>
            <a:r>
              <a:rPr lang="uk-UA" dirty="0" smtClean="0"/>
              <a:t>, Івану </a:t>
            </a:r>
            <a:r>
              <a:rPr lang="uk-UA" dirty="0" err="1" smtClean="0"/>
              <a:t>Гуріну</a:t>
            </a:r>
            <a:r>
              <a:rPr lang="uk-UA" dirty="0" smtClean="0"/>
              <a:t>, Валентині Сердюк, Євгену </a:t>
            </a:r>
            <a:r>
              <a:rPr lang="uk-UA" dirty="0" err="1" smtClean="0"/>
              <a:t>Жданову</a:t>
            </a:r>
            <a:r>
              <a:rPr lang="uk-UA" dirty="0" smtClean="0"/>
              <a:t>, Олександру Марченку, Олександру </a:t>
            </a:r>
            <a:r>
              <a:rPr lang="uk-UA" dirty="0" err="1" smtClean="0"/>
              <a:t>Бакликову</a:t>
            </a:r>
            <a:r>
              <a:rPr lang="uk-UA" dirty="0" smtClean="0"/>
              <a:t>, Сергію </a:t>
            </a:r>
            <a:r>
              <a:rPr lang="uk-UA" dirty="0" err="1" smtClean="0"/>
              <a:t>Курилу</a:t>
            </a:r>
            <a:r>
              <a:rPr lang="uk-UA" dirty="0" smtClean="0"/>
              <a:t>, Андрію Кириченку, Віталію </a:t>
            </a:r>
            <a:r>
              <a:rPr lang="uk-UA" dirty="0" err="1" smtClean="0"/>
              <a:t>Шапошнікову</a:t>
            </a:r>
            <a:r>
              <a:rPr lang="uk-UA" dirty="0" smtClean="0"/>
              <a:t>, Валерію </a:t>
            </a:r>
            <a:r>
              <a:rPr lang="uk-UA" dirty="0" err="1" smtClean="0"/>
              <a:t>Лихіцькому</a:t>
            </a:r>
            <a:r>
              <a:rPr lang="uk-UA" dirty="0" smtClean="0"/>
              <a:t>, Валерію Чалому, Віталію Лук’яненку, Сергію </a:t>
            </a:r>
            <a:r>
              <a:rPr lang="uk-UA" dirty="0" err="1" smtClean="0"/>
              <a:t>Сіробабі</a:t>
            </a:r>
            <a:r>
              <a:rPr lang="uk-UA" dirty="0" smtClean="0"/>
              <a:t>, Володимиру </a:t>
            </a:r>
            <a:r>
              <a:rPr lang="uk-UA" dirty="0" err="1" smtClean="0"/>
              <a:t>Шудрику</a:t>
            </a:r>
            <a:r>
              <a:rPr lang="uk-UA" dirty="0" smtClean="0"/>
              <a:t>, </a:t>
            </a:r>
            <a:r>
              <a:rPr lang="uk-UA" dirty="0" err="1" smtClean="0"/>
              <a:t>Ігору</a:t>
            </a:r>
            <a:r>
              <a:rPr lang="uk-UA" dirty="0" smtClean="0"/>
              <a:t> Буднику, Миколі Безуглому, Лідії </a:t>
            </a:r>
            <a:r>
              <a:rPr lang="uk-UA" dirty="0" err="1" smtClean="0"/>
              <a:t>Бойченко</a:t>
            </a:r>
            <a:r>
              <a:rPr lang="uk-UA" dirty="0" smtClean="0"/>
              <a:t> та Анатолію Корнієнку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+mn-lt"/>
            </a:endParaRPr>
          </a:p>
        </p:txBody>
      </p:sp>
      <p:pic>
        <p:nvPicPr>
          <p:cNvPr id="66562" name="Picture 2" descr="http://ru.slovoidilo.ua/uploads/news/41483d27af79d4342a00976f199b40c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40" y="1000108"/>
            <a:ext cx="2143140" cy="14273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6564" name="Picture 4" descr="http://s014.radikal.ru/i329/1409/99/044c5f5f6e9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2643182"/>
            <a:ext cx="2095514" cy="1571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3" name="Группа 12"/>
          <p:cNvGrpSpPr/>
          <p:nvPr/>
        </p:nvGrpSpPr>
        <p:grpSpPr>
          <a:xfrm>
            <a:off x="214282" y="3357562"/>
            <a:ext cx="6215105" cy="500066"/>
            <a:chOff x="136957" y="1172"/>
            <a:chExt cx="5816565" cy="892929"/>
          </a:xfrm>
          <a:scene3d>
            <a:camera prst="orthographicFront"/>
            <a:lightRig rig="flat" dir="t"/>
          </a:scene3d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333020" y="1172"/>
              <a:ext cx="5620502" cy="892929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136957" y="1173"/>
              <a:ext cx="5790412" cy="86677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25400" rIns="38100" bIns="25400" numCol="1" spcCol="1270" anchor="ctr" anchorCtr="0">
              <a:noAutofit/>
            </a:bodyPr>
            <a:lstStyle/>
            <a:p>
              <a:pPr algn="ctr" eaLnBrk="0" hangingPunct="0"/>
              <a:r>
                <a:rPr lang="uk-UA" sz="2400" dirty="0" smtClean="0">
                  <a:solidFill>
                    <a:schemeClr val="bg1"/>
                  </a:solidFill>
                </a:rPr>
                <a:t>Підтримка вимушених переселенців</a:t>
              </a:r>
              <a:endParaRPr lang="ru-RU" sz="2400" dirty="0" smtClean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6" name="Схема 15"/>
          <p:cNvGraphicFramePr/>
          <p:nvPr/>
        </p:nvGraphicFramePr>
        <p:xfrm>
          <a:off x="428596" y="4040158"/>
          <a:ext cx="5929354" cy="2817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Прямоугольник с двумя скругленными противолежащими углами 16"/>
          <p:cNvSpPr/>
          <p:nvPr/>
        </p:nvSpPr>
        <p:spPr bwMode="auto">
          <a:xfrm>
            <a:off x="6500826" y="4429132"/>
            <a:ext cx="2428892" cy="2214578"/>
          </a:xfrm>
          <a:prstGeom prst="round2DiagRect">
            <a:avLst/>
          </a:prstGeom>
          <a:gradFill>
            <a:gsLst>
              <a:gs pos="0">
                <a:srgbClr val="FBFEFF"/>
              </a:gs>
              <a:gs pos="50000">
                <a:srgbClr val="6699FF">
                  <a:tint val="44500"/>
                  <a:satMod val="160000"/>
                </a:srgbClr>
              </a:gs>
              <a:gs pos="100000">
                <a:srgbClr val="6699FF">
                  <a:tint val="23500"/>
                  <a:satMod val="160000"/>
                </a:srgb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uk-UA" sz="1700" dirty="0" smtClean="0">
                <a:latin typeface="+mn-lt"/>
              </a:rPr>
              <a:t>З вересня 2014 року </a:t>
            </a:r>
            <a:r>
              <a:rPr lang="uk-UA" sz="1700" dirty="0" err="1" smtClean="0"/>
              <a:t>лебединці</a:t>
            </a:r>
            <a:r>
              <a:rPr lang="ru-RU" sz="1700" dirty="0" smtClean="0"/>
              <a:t>-</a:t>
            </a:r>
            <a:r>
              <a:rPr lang="ru-RU" sz="1700" dirty="0" err="1" smtClean="0"/>
              <a:t>учасники</a:t>
            </a:r>
            <a:r>
              <a:rPr lang="ru-RU" sz="1700" dirty="0" smtClean="0"/>
              <a:t> </a:t>
            </a:r>
            <a:r>
              <a:rPr lang="ru-RU" sz="1700" dirty="0" err="1" smtClean="0"/>
              <a:t>антитерористичної</a:t>
            </a:r>
            <a:r>
              <a:rPr lang="ru-RU" sz="1700" dirty="0" smtClean="0"/>
              <a:t> </a:t>
            </a:r>
            <a:r>
              <a:rPr lang="ru-RU" sz="1700" dirty="0" err="1" smtClean="0"/>
              <a:t>операції</a:t>
            </a:r>
            <a:r>
              <a:rPr lang="ru-RU" sz="1700" dirty="0" smtClean="0"/>
              <a:t> на </a:t>
            </a:r>
            <a:r>
              <a:rPr lang="ru-RU" sz="1700" dirty="0" err="1" smtClean="0"/>
              <a:t>Донбасі</a:t>
            </a:r>
            <a:r>
              <a:rPr lang="uk-UA" sz="1700" dirty="0" smtClean="0"/>
              <a:t> і </a:t>
            </a:r>
            <a:r>
              <a:rPr lang="ru-RU" sz="1700" dirty="0" err="1" smtClean="0"/>
              <a:t>їх</a:t>
            </a:r>
            <a:r>
              <a:rPr lang="uk-UA" sz="1700" dirty="0" smtClean="0"/>
              <a:t>ні</a:t>
            </a:r>
            <a:r>
              <a:rPr lang="ru-RU" sz="1700" dirty="0" smtClean="0"/>
              <a:t> </a:t>
            </a:r>
            <a:r>
              <a:rPr lang="ru-RU" sz="1700" dirty="0" err="1" smtClean="0"/>
              <a:t>сім’ї</a:t>
            </a:r>
            <a:r>
              <a:rPr lang="ru-RU" sz="1700" dirty="0" smtClean="0"/>
              <a:t> </a:t>
            </a:r>
            <a:r>
              <a:rPr lang="ru-RU" sz="1700" dirty="0" err="1" smtClean="0"/>
              <a:t>звільнені</a:t>
            </a:r>
            <a:r>
              <a:rPr lang="ru-RU" sz="1700" dirty="0" smtClean="0"/>
              <a:t> </a:t>
            </a:r>
            <a:r>
              <a:rPr lang="ru-RU" sz="1700" dirty="0" err="1" smtClean="0"/>
              <a:t>від</a:t>
            </a:r>
            <a:r>
              <a:rPr lang="ru-RU" sz="1700" dirty="0" smtClean="0"/>
              <a:t> оплати </a:t>
            </a:r>
            <a:r>
              <a:rPr lang="ru-RU" sz="1700" dirty="0" err="1" smtClean="0"/>
              <a:t>комунальних</a:t>
            </a:r>
            <a:r>
              <a:rPr lang="ru-RU" sz="1700" dirty="0" smtClean="0"/>
              <a:t> </a:t>
            </a:r>
            <a:r>
              <a:rPr lang="ru-RU" sz="1700" dirty="0" err="1" smtClean="0"/>
              <a:t>послуг</a:t>
            </a:r>
            <a:endParaRPr kumimoji="0" lang="ru-RU" sz="17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19" name="Picture 7" descr="D:\Матеріали\Рабочие фото 2\0927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642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13548" y="214290"/>
            <a:ext cx="8330452" cy="6617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РОБІТЬ БІЛЬШЕ ДОБРИХ СПРАВ</a:t>
            </a:r>
            <a:endParaRPr lang="ru-RU" sz="37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7" descr="D:\Матеріали\Рабочие фото 2\092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42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07950" y="857232"/>
            <a:ext cx="9036050" cy="59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ЛЮДИНА РОКУ 2014 в м. ЛЕБЕДИНІ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-785850" y="2643182"/>
          <a:ext cx="5929354" cy="3857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Схема 7"/>
          <p:cNvGraphicFramePr/>
          <p:nvPr/>
        </p:nvGraphicFramePr>
        <p:xfrm>
          <a:off x="3786182" y="2571744"/>
          <a:ext cx="6000792" cy="3857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9" name="Схема 8"/>
          <p:cNvGraphicFramePr/>
          <p:nvPr/>
        </p:nvGraphicFramePr>
        <p:xfrm>
          <a:off x="857224" y="1500174"/>
          <a:ext cx="7786742" cy="928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WordArt 5"/>
          <p:cNvSpPr>
            <a:spLocks noChangeArrowheads="1" noChangeShapeType="1" noTextEdit="1"/>
          </p:cNvSpPr>
          <p:nvPr/>
        </p:nvSpPr>
        <p:spPr bwMode="auto">
          <a:xfrm>
            <a:off x="1428728" y="1500174"/>
            <a:ext cx="6500858" cy="364333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Дякую</a:t>
            </a:r>
            <a:r>
              <a:rPr lang="ru-RU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 за </a:t>
            </a:r>
            <a:r>
              <a:rPr lang="ru-RU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увагу</a:t>
            </a:r>
            <a:endParaRPr lang="ru-RU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86116" y="0"/>
            <a:ext cx="280012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ОСВІТА</a:t>
            </a:r>
          </a:p>
        </p:txBody>
      </p:sp>
      <p:pic>
        <p:nvPicPr>
          <p:cNvPr id="32778" name="Picture 7" descr="D:\Матеріали\Рабочие фото 2\092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42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кругленный прямоугольник 11"/>
          <p:cNvSpPr/>
          <p:nvPr/>
        </p:nvSpPr>
        <p:spPr bwMode="auto">
          <a:xfrm>
            <a:off x="428596" y="1000108"/>
            <a:ext cx="8286808" cy="7143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uk-UA" sz="2000" b="1" dirty="0" smtClean="0">
                <a:latin typeface="+mn-lt"/>
              </a:rPr>
              <a:t>Другий рік у місті працює об’єднаний </a:t>
            </a:r>
          </a:p>
          <a:p>
            <a:pPr algn="ctr" eaLnBrk="0" hangingPunct="0"/>
            <a:r>
              <a:rPr lang="uk-UA" sz="2000" b="1" dirty="0" smtClean="0">
                <a:latin typeface="+mn-lt"/>
              </a:rPr>
              <a:t>Лебединський центр позашкільної освіти</a:t>
            </a:r>
            <a:endParaRPr lang="ru-RU" sz="2000" b="1" dirty="0" smtClean="0">
              <a:latin typeface="+mn-lt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285720" y="1928802"/>
          <a:ext cx="6000792" cy="471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289" name="Picture 1" descr="D:\Матеріали\Рабочие фото\2014 р\4785.jpg"/>
          <p:cNvPicPr>
            <a:picLocks noChangeAspect="1" noChangeArrowheads="1"/>
          </p:cNvPicPr>
          <p:nvPr/>
        </p:nvPicPr>
        <p:blipFill>
          <a:blip r:embed="rId8" cstate="print"/>
          <a:srcRect t="26422"/>
          <a:stretch>
            <a:fillRect/>
          </a:stretch>
        </p:blipFill>
        <p:spPr bwMode="auto">
          <a:xfrm>
            <a:off x="6357950" y="1857364"/>
            <a:ext cx="2568092" cy="1357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0" name="Picture 2" descr="D:\Матеріали\Рабочие фото\2014 р\4188.jpg"/>
          <p:cNvPicPr>
            <a:picLocks noChangeAspect="1" noChangeArrowheads="1"/>
          </p:cNvPicPr>
          <p:nvPr/>
        </p:nvPicPr>
        <p:blipFill>
          <a:blip r:embed="rId9" cstate="print"/>
          <a:srcRect t="7407"/>
          <a:stretch>
            <a:fillRect/>
          </a:stretch>
        </p:blipFill>
        <p:spPr bwMode="auto">
          <a:xfrm>
            <a:off x="6357950" y="3286124"/>
            <a:ext cx="2571768" cy="17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1" name="Picture 3" descr="D:\Матеріали\Рабочие фото\2014 р\4197.jpg"/>
          <p:cNvPicPr>
            <a:picLocks noChangeAspect="1" noChangeArrowheads="1"/>
          </p:cNvPicPr>
          <p:nvPr/>
        </p:nvPicPr>
        <p:blipFill>
          <a:blip r:embed="rId10" cstate="print"/>
          <a:srcRect t="15625"/>
          <a:stretch>
            <a:fillRect/>
          </a:stretch>
        </p:blipFill>
        <p:spPr bwMode="auto">
          <a:xfrm>
            <a:off x="6357950" y="5143512"/>
            <a:ext cx="2571768" cy="1627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86116" y="0"/>
            <a:ext cx="280012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ОСВІТА</a:t>
            </a: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714375" y="928688"/>
            <a:ext cx="8215313" cy="785812"/>
          </a:xfrm>
          <a:prstGeom prst="roundRect">
            <a:avLst/>
          </a:prstGeom>
          <a:solidFill>
            <a:srgbClr val="CCECFF"/>
          </a:solidFill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algn="ctr" eaLnBrk="0" hangingPunct="0">
              <a:defRPr/>
            </a:pPr>
            <a:r>
              <a:rPr lang="ru-RU" b="1" dirty="0" err="1">
                <a:latin typeface="+mn-lt"/>
              </a:rPr>
              <a:t>Удосконалення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професійного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рівня</a:t>
            </a:r>
            <a:r>
              <a:rPr lang="ru-RU" b="1" dirty="0">
                <a:latin typeface="+mn-lt"/>
              </a:rPr>
              <a:t> педагога, </a:t>
            </a:r>
            <a:r>
              <a:rPr lang="ru-RU" b="1" dirty="0" err="1">
                <a:latin typeface="+mn-lt"/>
              </a:rPr>
              <a:t>інтелектуального</a:t>
            </a:r>
            <a:r>
              <a:rPr lang="ru-RU" b="1" dirty="0">
                <a:latin typeface="+mn-lt"/>
              </a:rPr>
              <a:t> - </a:t>
            </a:r>
            <a:r>
              <a:rPr lang="ru-RU" b="1" dirty="0" err="1">
                <a:latin typeface="+mn-lt"/>
              </a:rPr>
              <a:t>розвитку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учня</a:t>
            </a:r>
            <a:r>
              <a:rPr lang="ru-RU" b="1" dirty="0">
                <a:latin typeface="+mn-lt"/>
              </a:rPr>
              <a:t> на </a:t>
            </a:r>
            <a:r>
              <a:rPr lang="ru-RU" b="1" dirty="0" err="1">
                <a:latin typeface="+mn-lt"/>
              </a:rPr>
              <a:t>основі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упровадження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сучасних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педагогічних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технологій</a:t>
            </a:r>
            <a:endParaRPr lang="ru-RU" b="1" dirty="0">
              <a:latin typeface="+mn-lt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214282" y="1928802"/>
          <a:ext cx="6143668" cy="4643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9636" name="Picture 4" descr="D:\Матеріали\Рабочие фото 2\1295.jpg"/>
          <p:cNvPicPr>
            <a:picLocks noChangeAspect="1" noChangeArrowheads="1"/>
          </p:cNvPicPr>
          <p:nvPr/>
        </p:nvPicPr>
        <p:blipFill>
          <a:blip r:embed="rId7" cstate="print"/>
          <a:srcRect t="14815"/>
          <a:stretch>
            <a:fillRect/>
          </a:stretch>
        </p:blipFill>
        <p:spPr bwMode="auto">
          <a:xfrm>
            <a:off x="6429388" y="5000636"/>
            <a:ext cx="2571750" cy="1643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9" name="Picture 7" descr="D:\Матеріали\Рабочие фото 2\0927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642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5" name="Picture 1" descr="D:\сссс\Desktop\ВІДДІЛ ВНУТРІШНЬОЇ ПОЛІТИКИ\Презентація\Публічний звіт - лютий 2015\Слайди\Робочі фото\0361.jpg"/>
          <p:cNvPicPr>
            <a:picLocks noChangeAspect="1" noChangeArrowheads="1"/>
          </p:cNvPicPr>
          <p:nvPr/>
        </p:nvPicPr>
        <p:blipFill>
          <a:blip r:embed="rId9" cstate="print"/>
          <a:srcRect t="12500"/>
          <a:stretch>
            <a:fillRect/>
          </a:stretch>
        </p:blipFill>
        <p:spPr bwMode="auto">
          <a:xfrm>
            <a:off x="6429388" y="3429000"/>
            <a:ext cx="2571768" cy="1500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6" name="Picture 2" descr="D:\сссс\Desktop\ВІДДІЛ ВНУТРІШНЬОЇ ПОЛІТИКИ\Презентація\Публічний звіт - лютий 2015\Слайди\Робочі фото\DSC_0226.JPG"/>
          <p:cNvPicPr>
            <a:picLocks noChangeAspect="1" noChangeArrowheads="1"/>
          </p:cNvPicPr>
          <p:nvPr/>
        </p:nvPicPr>
        <p:blipFill>
          <a:blip r:embed="rId10" cstate="print"/>
          <a:srcRect t="8333"/>
          <a:stretch>
            <a:fillRect/>
          </a:stretch>
        </p:blipFill>
        <p:spPr bwMode="auto">
          <a:xfrm>
            <a:off x="6429388" y="1785926"/>
            <a:ext cx="2571768" cy="157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1785926"/>
          <a:ext cx="7000892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928794" y="0"/>
            <a:ext cx="4157449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ОСВІТА</a:t>
            </a:r>
          </a:p>
        </p:txBody>
      </p:sp>
      <p:pic>
        <p:nvPicPr>
          <p:cNvPr id="34825" name="Picture 7" descr="D:\Матеріали\Рабочие фото 2\0927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642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1" name="Picture 1" descr="D:\Матеріали\Рабочие фото 2\052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72330" y="1571612"/>
            <a:ext cx="1857388" cy="8319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42" name="Picture 2" descr="D:\Матеріали\Рабочие фото 2\053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72330" y="5357826"/>
            <a:ext cx="1928826" cy="12858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44" name="Picture 4" descr="D:\Матеріали\Рабочие фото\2014 р\2324.jpg"/>
          <p:cNvPicPr>
            <a:picLocks noChangeAspect="1" noChangeArrowheads="1"/>
          </p:cNvPicPr>
          <p:nvPr/>
        </p:nvPicPr>
        <p:blipFill>
          <a:blip r:embed="rId10" cstate="print"/>
          <a:srcRect l="5000" t="15817" r="7500"/>
          <a:stretch>
            <a:fillRect/>
          </a:stretch>
        </p:blipFill>
        <p:spPr bwMode="auto">
          <a:xfrm>
            <a:off x="7072330" y="285728"/>
            <a:ext cx="1871741" cy="1119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45" name="Picture 5" descr="D:\Матеріали\Рабочие фото 2\040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72330" y="4000504"/>
            <a:ext cx="1857388" cy="12382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1" name="Группа 10"/>
          <p:cNvGrpSpPr/>
          <p:nvPr/>
        </p:nvGrpSpPr>
        <p:grpSpPr>
          <a:xfrm>
            <a:off x="500034" y="1071546"/>
            <a:ext cx="6215105" cy="500066"/>
            <a:chOff x="136957" y="1172"/>
            <a:chExt cx="5816565" cy="892929"/>
          </a:xfrm>
          <a:scene3d>
            <a:camera prst="orthographicFront"/>
            <a:lightRig rig="flat" dir="t"/>
          </a:scene3d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333020" y="1172"/>
              <a:ext cx="5620502" cy="892929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136957" y="1173"/>
              <a:ext cx="5790412" cy="86677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25400" rIns="38100" bIns="25400" numCol="1" spcCol="1270" anchor="ctr" anchorCtr="0">
              <a:noAutofit/>
            </a:bodyPr>
            <a:lstStyle/>
            <a:p>
              <a:pPr algn="ctr" eaLnBrk="0" hangingPunct="0"/>
              <a:r>
                <a:rPr lang="uk-UA" sz="2400" dirty="0" smtClean="0">
                  <a:solidFill>
                    <a:schemeClr val="bg1"/>
                  </a:solidFill>
                </a:rPr>
                <a:t>Учнівські досягнення 2014 року</a:t>
              </a:r>
              <a:endParaRPr lang="ru-RU" sz="2400" dirty="0" smtClean="0">
                <a:solidFill>
                  <a:schemeClr val="bg1"/>
                </a:solidFill>
              </a:endParaRPr>
            </a:p>
          </p:txBody>
        </p:sp>
      </p:grpSp>
      <p:pic>
        <p:nvPicPr>
          <p:cNvPr id="21505" name="Picture 1" descr="D:\Матеріали\Рабочие фото\2014 р\423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72330" y="2500306"/>
            <a:ext cx="1857388" cy="13930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19898" y="0"/>
            <a:ext cx="49668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КУЛЬТУРА</a:t>
            </a:r>
          </a:p>
        </p:txBody>
      </p:sp>
      <p:pic>
        <p:nvPicPr>
          <p:cNvPr id="35843" name="Picture 2" descr="http://www.newbeanbag.ru/files/newbean/reg_images/kresla_meshki_mesho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642918"/>
            <a:ext cx="233362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928662" y="1857364"/>
            <a:ext cx="16590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400" b="1" dirty="0"/>
              <a:t>2 млн. </a:t>
            </a:r>
            <a:r>
              <a:rPr lang="uk-UA" sz="2400" b="1" dirty="0" smtClean="0"/>
              <a:t/>
            </a:r>
            <a:br>
              <a:rPr lang="uk-UA" sz="2400" b="1" dirty="0" smtClean="0"/>
            </a:br>
            <a:r>
              <a:rPr lang="uk-UA" sz="2400" b="1" dirty="0" smtClean="0"/>
              <a:t>540,4 </a:t>
            </a:r>
            <a:r>
              <a:rPr lang="uk-UA" sz="2400" b="1" dirty="0"/>
              <a:t>тис.  </a:t>
            </a:r>
          </a:p>
          <a:p>
            <a:pPr marL="342900" indent="-342900" algn="ctr">
              <a:defRPr/>
            </a:pPr>
            <a:r>
              <a:rPr lang="uk-UA" sz="2400" b="1" dirty="0"/>
              <a:t>грн.</a:t>
            </a:r>
            <a:endParaRPr lang="ru-RU" sz="2400" b="1" dirty="0"/>
          </a:p>
        </p:txBody>
      </p:sp>
      <p:pic>
        <p:nvPicPr>
          <p:cNvPr id="35845" name="Picture 7" descr="D:\Матеріали\Рабочие фото 2\0927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42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3000364" y="857232"/>
            <a:ext cx="6143636" cy="642938"/>
          </a:xfrm>
        </p:spPr>
        <p:txBody>
          <a:bodyPr/>
          <a:lstStyle/>
          <a:p>
            <a:pPr>
              <a:defRPr/>
            </a:pPr>
            <a:r>
              <a:rPr lang="uk-UA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ookman Old Style" pitchFamily="18" charset="0"/>
              </a:rPr>
              <a:t>Мережа закладів культури</a:t>
            </a:r>
            <a:endParaRPr lang="ru-RU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8" name="Схема 17"/>
          <p:cNvGraphicFramePr/>
          <p:nvPr/>
        </p:nvGraphicFramePr>
        <p:xfrm>
          <a:off x="3214678" y="1643050"/>
          <a:ext cx="5715040" cy="2928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2" name="Прямоугольник с двумя скругленными соседними углами 21"/>
          <p:cNvSpPr/>
          <p:nvPr/>
        </p:nvSpPr>
        <p:spPr bwMode="auto">
          <a:xfrm>
            <a:off x="3071802" y="4714884"/>
            <a:ext cx="5929354" cy="571500"/>
          </a:xfrm>
          <a:prstGeom prst="round2Same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algn="ctr" eaLnBrk="0" hangingPunct="0"/>
            <a:r>
              <a:rPr lang="uk-UA" sz="1600" b="1" dirty="0">
                <a:latin typeface="Times New Roman" pitchFamily="18" charset="0"/>
              </a:rPr>
              <a:t>Діяльність </a:t>
            </a:r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закладів культури забезпечує 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65 </a:t>
            </a:r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працівників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</a:t>
            </a:r>
            <a:endParaRPr lang="uk-UA" sz="2400" dirty="0"/>
          </a:p>
          <a:p>
            <a:pPr eaLnBrk="0" hangingPunct="0"/>
            <a:endParaRPr lang="ru-RU" dirty="0">
              <a:latin typeface="Arial" charset="0"/>
            </a:endParaRPr>
          </a:p>
        </p:txBody>
      </p:sp>
      <p:pic>
        <p:nvPicPr>
          <p:cNvPr id="9217" name="Picture 1" descr="D:\сссс\Desktop\ВІДДІЛ ВНУТРІШНЬОЇ ПОЛІТИКИ\Презентація\Публічний звіт - лютий 2015\Слайди\Робочі фото\Культура\4406.jpg"/>
          <p:cNvPicPr>
            <a:picLocks noChangeAspect="1" noChangeArrowheads="1"/>
          </p:cNvPicPr>
          <p:nvPr/>
        </p:nvPicPr>
        <p:blipFill>
          <a:blip r:embed="rId9" cstate="print"/>
          <a:srcRect b="5259"/>
          <a:stretch>
            <a:fillRect/>
          </a:stretch>
        </p:blipFill>
        <p:spPr bwMode="auto">
          <a:xfrm>
            <a:off x="2786050" y="5357826"/>
            <a:ext cx="1746982" cy="13585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9" name="Picture 3" descr="D:\сссс\Desktop\ВІДДІЛ ВНУТРІШНЬОЇ ПОЛІТИКИ\Презентація\Публічний звіт - лютий 2015\Слайди\Робочі фото\Культура\460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43768" y="5357826"/>
            <a:ext cx="1809763" cy="1357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0" name="Picture 4" descr="D:\сссс\Desktop\ВІДДІЛ ВНУТРІШНЬОЇ ПОЛІТИКИ\Презентація\Публічний звіт - лютий 2015\Слайди\Робочі фото\Культура\4607.jpg"/>
          <p:cNvPicPr>
            <a:picLocks noChangeAspect="1" noChangeArrowheads="1"/>
          </p:cNvPicPr>
          <p:nvPr/>
        </p:nvPicPr>
        <p:blipFill>
          <a:blip r:embed="rId11" cstate="print"/>
          <a:srcRect t="23810"/>
          <a:stretch>
            <a:fillRect/>
          </a:stretch>
        </p:blipFill>
        <p:spPr bwMode="auto">
          <a:xfrm>
            <a:off x="4643438" y="5357826"/>
            <a:ext cx="2357454" cy="1347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485" name="Picture 5" descr="D:\Матеріали\Рабочие фото\2013 р\050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5720" y="3643314"/>
            <a:ext cx="228600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7" descr="D:\Матеріали\Рабочие фото 2\092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42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Схема 9"/>
          <p:cNvGraphicFramePr/>
          <p:nvPr/>
        </p:nvGraphicFramePr>
        <p:xfrm>
          <a:off x="0" y="1571612"/>
          <a:ext cx="6858016" cy="3929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Прямоугольник с двумя вырезанными противолежащими углами 10"/>
          <p:cNvSpPr/>
          <p:nvPr/>
        </p:nvSpPr>
        <p:spPr bwMode="auto">
          <a:xfrm>
            <a:off x="785786" y="857250"/>
            <a:ext cx="8143931" cy="714375"/>
          </a:xfrm>
          <a:prstGeom prst="snip2DiagRect">
            <a:avLst/>
          </a:prstGeom>
          <a:solidFill>
            <a:srgbClr val="CCE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algn="ctr" eaLnBrk="0" hangingPunct="0">
              <a:defRPr/>
            </a:pPr>
            <a:r>
              <a:rPr lang="uk-UA" sz="2000" dirty="0"/>
              <a:t>У </a:t>
            </a:r>
            <a:r>
              <a:rPr lang="uk-UA" sz="2000" dirty="0" smtClean="0"/>
              <a:t>2014 </a:t>
            </a:r>
            <a:r>
              <a:rPr lang="uk-UA" sz="2000" dirty="0"/>
              <a:t>році, клубними закладами міста проведено </a:t>
            </a:r>
          </a:p>
          <a:p>
            <a:pPr algn="ctr" eaLnBrk="0" hangingPunct="0">
              <a:defRPr/>
            </a:pPr>
            <a:r>
              <a:rPr lang="uk-UA" sz="2000" dirty="0" smtClean="0"/>
              <a:t>329 культурно-масових заходів. Найбільш яскравими з яких були:</a:t>
            </a:r>
            <a:endParaRPr lang="ru-RU" sz="2000" dirty="0">
              <a:latin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7188" y="5429250"/>
            <a:ext cx="6786562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000" b="1" dirty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В місті успішно діють 7 колективів зі званням «народний аматорський». При клубних закладах міста здійснюють свою діяльність </a:t>
            </a:r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26 </a:t>
            </a:r>
            <a:r>
              <a:rPr lang="uk-UA" sz="2000" b="1" dirty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клубних формувань.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36874" name="Picture 5" descr="http://go32.ru/uploads/posts/2012-10/1350903369_hor-v-ispanii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86644" y="5786454"/>
            <a:ext cx="1678891" cy="91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" name="Picture 1" descr="D:\сссс\Desktop\ВІДДІЛ ВНУТРІШНЬОЇ ПОЛІТИКИ\Презентація\Публічний звіт - лютий 2015\Слайди\Робочі фото\Культура\304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00892" y="1785926"/>
            <a:ext cx="1976429" cy="14823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4" name="Picture 2" descr="D:\сссс\Desktop\ВІДДІЛ ВНУТРІШНЬОЇ ПОЛІТИКИ\Презентація\Публічний звіт - лютий 2015\Слайди\Робочі фото\Культура\3136.jpg"/>
          <p:cNvPicPr>
            <a:picLocks noChangeAspect="1" noChangeArrowheads="1"/>
          </p:cNvPicPr>
          <p:nvPr/>
        </p:nvPicPr>
        <p:blipFill>
          <a:blip r:embed="rId10" cstate="print"/>
          <a:srcRect t="25000"/>
          <a:stretch>
            <a:fillRect/>
          </a:stretch>
        </p:blipFill>
        <p:spPr bwMode="auto">
          <a:xfrm>
            <a:off x="6984980" y="3357562"/>
            <a:ext cx="2016176" cy="11340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6" name="Picture 4" descr="D:\сссс\Desktop\ВІДДІЛ ВНУТРІШНЬОЇ ПОЛІТИКИ\Презентація\Публічний звіт - лютий 2015\Слайди\Робочі фото\Культура\4592.jpg"/>
          <p:cNvPicPr>
            <a:picLocks noChangeAspect="1" noChangeArrowheads="1"/>
          </p:cNvPicPr>
          <p:nvPr/>
        </p:nvPicPr>
        <p:blipFill>
          <a:blip r:embed="rId11" cstate="print"/>
          <a:srcRect t="21875"/>
          <a:stretch>
            <a:fillRect/>
          </a:stretch>
        </p:blipFill>
        <p:spPr bwMode="auto">
          <a:xfrm>
            <a:off x="7000892" y="4572008"/>
            <a:ext cx="2000264" cy="1172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2819898" y="0"/>
            <a:ext cx="408958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КУЛЬТУРА</a:t>
            </a: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7" descr="D:\Матеріали\Рабочие фото 2\092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42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Прямоугольник 5"/>
          <p:cNvSpPr>
            <a:spLocks noChangeArrowheads="1"/>
          </p:cNvSpPr>
          <p:nvPr/>
        </p:nvSpPr>
        <p:spPr bwMode="auto">
          <a:xfrm>
            <a:off x="2714612" y="857232"/>
            <a:ext cx="392909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uk-UA" sz="2800" b="1" dirty="0" smtClean="0">
                <a:solidFill>
                  <a:srgbClr val="C00000"/>
                </a:solidFill>
                <a:latin typeface="Monotype Corsiva" pitchFamily="66" charset="0"/>
              </a:rPr>
              <a:t>Міське свято </a:t>
            </a:r>
          </a:p>
          <a:p>
            <a:pPr lvl="0" algn="ctr"/>
            <a:r>
              <a:rPr lang="uk-UA" sz="2800" b="1" dirty="0" smtClean="0">
                <a:solidFill>
                  <a:srgbClr val="C00000"/>
                </a:solidFill>
                <a:latin typeface="Monotype Corsiva" pitchFamily="66" charset="0"/>
              </a:rPr>
              <a:t>до 360-річчя Лебедина</a:t>
            </a:r>
            <a:endParaRPr lang="ru-RU" sz="2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7896" name="Прямоугольник 9"/>
          <p:cNvSpPr>
            <a:spLocks noChangeArrowheads="1"/>
          </p:cNvSpPr>
          <p:nvPr/>
        </p:nvSpPr>
        <p:spPr bwMode="auto">
          <a:xfrm>
            <a:off x="642937" y="4214818"/>
            <a:ext cx="85010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 algn="ctr"/>
            <a:r>
              <a:rPr lang="uk-UA" sz="2800" dirty="0" smtClean="0">
                <a:solidFill>
                  <a:srgbClr val="C00000"/>
                </a:solidFill>
                <a:latin typeface="Monotype Corsiva" pitchFamily="66" charset="0"/>
              </a:rPr>
              <a:t>Марш Єдності «Прапор  Миру»</a:t>
            </a:r>
            <a:endParaRPr lang="ru-RU" sz="28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7169" name="Picture 1" descr="D:\сссс\Desktop\ВІДДІЛ ВНУТРІШНЬОЇ ПОЛІТИКИ\Презентація\Публічний звіт - лютий 2015\Слайди\Робочі фото\Культура\44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2000240"/>
            <a:ext cx="3107553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 descr="D:\сссс\Desktop\ВІДДІЛ ВНУТРІШНЬОЇ ПОЛІТИКИ\Презентація\Публічний звіт - лютий 2015\Слайди\Робочі фото\Культура\4431.jpg"/>
          <p:cNvPicPr>
            <a:picLocks noChangeAspect="1" noChangeArrowheads="1"/>
          </p:cNvPicPr>
          <p:nvPr/>
        </p:nvPicPr>
        <p:blipFill>
          <a:blip r:embed="rId4" cstate="print"/>
          <a:srcRect t="7407" b="11111"/>
          <a:stretch>
            <a:fillRect/>
          </a:stretch>
        </p:blipFill>
        <p:spPr bwMode="auto">
          <a:xfrm>
            <a:off x="214282" y="928670"/>
            <a:ext cx="2893239" cy="157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2" name="Picture 4" descr="D:\сссс\Desktop\ВІДДІЛ ВНУТРІШНЬОЇ ПОЛІТИКИ\Презентація\Публічний звіт - лютий 2015\Слайди\Робочі фото\Культура\3051.jpg"/>
          <p:cNvPicPr>
            <a:picLocks noChangeAspect="1" noChangeArrowheads="1"/>
          </p:cNvPicPr>
          <p:nvPr/>
        </p:nvPicPr>
        <p:blipFill>
          <a:blip r:embed="rId5" cstate="print"/>
          <a:srcRect t="28889"/>
          <a:stretch>
            <a:fillRect/>
          </a:stretch>
        </p:blipFill>
        <p:spPr bwMode="auto">
          <a:xfrm>
            <a:off x="214281" y="2571744"/>
            <a:ext cx="2857521" cy="1524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4" name="Picture 6" descr="D:\сссс\Desktop\ВІДДІЛ ВНУТРІШНЬОЇ ПОЛІТИКИ\Презентація\Публічний звіт - лютий 2015\Слайди\Робочі фото\Культура\4430.jpg"/>
          <p:cNvPicPr>
            <a:picLocks noChangeAspect="1" noChangeArrowheads="1"/>
          </p:cNvPicPr>
          <p:nvPr/>
        </p:nvPicPr>
        <p:blipFill>
          <a:blip r:embed="rId6" cstate="print"/>
          <a:srcRect t="8333"/>
          <a:stretch>
            <a:fillRect/>
          </a:stretch>
        </p:blipFill>
        <p:spPr bwMode="auto">
          <a:xfrm>
            <a:off x="6429388" y="857232"/>
            <a:ext cx="2571769" cy="1571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5" name="Picture 7" descr="D:\сссс\Desktop\ВІДДІЛ ВНУТРІШНЬОЇ ПОЛІТИКИ\Презентація\Публічний звіт - лютий 2015\Слайди\Робочі фото\Культура\3047.jpg"/>
          <p:cNvPicPr>
            <a:picLocks noChangeAspect="1" noChangeArrowheads="1"/>
          </p:cNvPicPr>
          <p:nvPr/>
        </p:nvPicPr>
        <p:blipFill>
          <a:blip r:embed="rId7" cstate="print"/>
          <a:srcRect t="15625"/>
          <a:stretch>
            <a:fillRect/>
          </a:stretch>
        </p:blipFill>
        <p:spPr bwMode="auto">
          <a:xfrm>
            <a:off x="6429388" y="2500306"/>
            <a:ext cx="2571768" cy="1627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7" name="Picture 9" descr="D:\сссс\Desktop\ВІДДІЛ ВНУТРІШНЬОЇ ПОЛІТИКИ\Презентація\Публічний звіт - лютий 2015\Слайди\Робочі фото\Культура\3116.jpg"/>
          <p:cNvPicPr>
            <a:picLocks noChangeAspect="1" noChangeArrowheads="1"/>
          </p:cNvPicPr>
          <p:nvPr/>
        </p:nvPicPr>
        <p:blipFill>
          <a:blip r:embed="rId8" cstate="print"/>
          <a:srcRect t="10714"/>
          <a:stretch>
            <a:fillRect/>
          </a:stretch>
        </p:blipFill>
        <p:spPr bwMode="auto">
          <a:xfrm>
            <a:off x="214282" y="4714884"/>
            <a:ext cx="3000396" cy="2009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8" name="Picture 10" descr="D:\сссс\Desktop\ВІДДІЛ ВНУТРІШНЬОЇ ПОЛІТИКИ\Презентація\Публічний звіт - лютий 2015\Слайди\Робочі фото\Культура\3129.jpg"/>
          <p:cNvPicPr>
            <a:picLocks noChangeAspect="1" noChangeArrowheads="1"/>
          </p:cNvPicPr>
          <p:nvPr/>
        </p:nvPicPr>
        <p:blipFill>
          <a:blip r:embed="rId9" cstate="print"/>
          <a:srcRect t="18750"/>
          <a:stretch>
            <a:fillRect/>
          </a:stretch>
        </p:blipFill>
        <p:spPr bwMode="auto">
          <a:xfrm>
            <a:off x="5715008" y="4714883"/>
            <a:ext cx="3214710" cy="19589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9" name="Picture 11" descr="D:\сссс\Desktop\ВІДДІЛ ВНУТРІШНЬОЇ ПОЛІТИКИ\Презентація\Публічний звіт - лютий 2015\Слайди\Робочі фото\Культура\3137.jpg"/>
          <p:cNvPicPr>
            <a:picLocks noChangeAspect="1" noChangeArrowheads="1"/>
          </p:cNvPicPr>
          <p:nvPr/>
        </p:nvPicPr>
        <p:blipFill>
          <a:blip r:embed="rId10" cstate="print"/>
          <a:srcRect l="10686" r="5263"/>
          <a:stretch>
            <a:fillRect/>
          </a:stretch>
        </p:blipFill>
        <p:spPr bwMode="auto">
          <a:xfrm>
            <a:off x="3357554" y="4714884"/>
            <a:ext cx="2214578" cy="19761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Прямоугольник 23"/>
          <p:cNvSpPr/>
          <p:nvPr/>
        </p:nvSpPr>
        <p:spPr>
          <a:xfrm>
            <a:off x="2819898" y="0"/>
            <a:ext cx="408958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КУЛЬТУРА</a:t>
            </a: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00364" y="0"/>
            <a:ext cx="372864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КУЛЬТУРА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714375"/>
            <a:ext cx="885825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Учасники народного аматорського хореографічного </a:t>
            </a:r>
            <a:endParaRPr lang="uk-UA" sz="2400" b="1" dirty="0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  <a:p>
            <a:pPr algn="ctr">
              <a:defRPr/>
            </a:pPr>
            <a:r>
              <a:rPr lang="uk-UA" sz="24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колективу </a:t>
            </a: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«Веселка» взяли </a:t>
            </a:r>
            <a:r>
              <a:rPr lang="uk-UA" sz="24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участь у: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8916" name="Picture 7" descr="D:\Матеріали\Рабочие фото 2\092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42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Схема 7"/>
          <p:cNvGraphicFramePr/>
          <p:nvPr/>
        </p:nvGraphicFramePr>
        <p:xfrm>
          <a:off x="-357222" y="178592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145" name="Picture 1" descr="D:\сссс\Desktop\ВІДДІЛ ВНУТРІШНЬОЇ ПОЛІТИКИ\Презентація\Публічний звіт - лютий 2015\Слайди\Робочі фото\Культура\437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14942" y="1571612"/>
            <a:ext cx="3643338" cy="2409916"/>
          </a:xfrm>
          <a:prstGeom prst="rect">
            <a:avLst/>
          </a:prstGeom>
          <a:noFill/>
        </p:spPr>
      </p:pic>
      <p:pic>
        <p:nvPicPr>
          <p:cNvPr id="6146" name="Picture 2" descr="D:\сссс\Desktop\ВІДДІЛ ВНУТРІШНЬОЇ ПОЛІТИКИ\Презентація\Публічний звіт - лютий 2015\Слайди\Робочі фото\Культура\437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14942" y="4071942"/>
            <a:ext cx="3571900" cy="23626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оформления «Взмывающий ввысь»">
  <a:themeElements>
    <a:clrScheme name="Шаблон оформления «Взмывающий ввысь» 2">
      <a:dk1>
        <a:srgbClr val="000000"/>
      </a:dk1>
      <a:lt1>
        <a:srgbClr val="FFFFFF"/>
      </a:lt1>
      <a:dk2>
        <a:srgbClr val="000000"/>
      </a:dk2>
      <a:lt2>
        <a:srgbClr val="CCECFF"/>
      </a:lt2>
      <a:accent1>
        <a:srgbClr val="6699FF"/>
      </a:accent1>
      <a:accent2>
        <a:srgbClr val="00CCCC"/>
      </a:accent2>
      <a:accent3>
        <a:srgbClr val="FFFFFF"/>
      </a:accent3>
      <a:accent4>
        <a:srgbClr val="000000"/>
      </a:accent4>
      <a:accent5>
        <a:srgbClr val="B8CAFF"/>
      </a:accent5>
      <a:accent6>
        <a:srgbClr val="00B9B9"/>
      </a:accent6>
      <a:hlink>
        <a:srgbClr val="CC99FF"/>
      </a:hlink>
      <a:folHlink>
        <a:srgbClr val="66CCFF"/>
      </a:folHlink>
    </a:clrScheme>
    <a:fontScheme name="Шаблон оформления «Взмывающий ввысь»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Шаблон оформления «Взмывающий ввысь»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FFFF00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E7E7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Взмывающий ввысь»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00CCCC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00B9B9"/>
        </a:accent6>
        <a:hlink>
          <a:srgbClr val="CC99FF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Взмывающий ввысь»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Взмывающий ввысь»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FFFF0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E7E700"/>
        </a:accent6>
        <a:hlink>
          <a:srgbClr val="6600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Взмывающий ввысь»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FFFF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E7E700"/>
        </a:accent6>
        <a:hlink>
          <a:srgbClr val="CC0000"/>
        </a:hlink>
        <a:folHlink>
          <a:srgbClr val="CC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TC010205600[[fn=Финансовая тема]]</Template>
  <TotalTime>6079</TotalTime>
  <Words>1851</Words>
  <Application>Microsoft Office PowerPoint</Application>
  <PresentationFormat>Экран (4:3)</PresentationFormat>
  <Paragraphs>167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Шаблон оформления «Взмывающий ввысь»</vt:lpstr>
      <vt:lpstr>Слайд 1</vt:lpstr>
      <vt:lpstr>Слайд 2</vt:lpstr>
      <vt:lpstr>Слайд 3</vt:lpstr>
      <vt:lpstr>Слайд 4</vt:lpstr>
      <vt:lpstr>Слайд 5</vt:lpstr>
      <vt:lpstr>Мережа закладів культури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Професійна орієнтація та зайнятості молоді</vt:lpstr>
      <vt:lpstr>Слайд 15</vt:lpstr>
      <vt:lpstr>Благодійна акція «Серце до серця»</vt:lpstr>
      <vt:lpstr>Слайд 17</vt:lpstr>
      <vt:lpstr>Оздоровлення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НАЦІОНАЛЬНА АКАДЕМІЯ ДЕРЖАВНОГО УПРАВЛІННЯ ПРИ ПРИЗЕДЕНТОВІ УКРАЇНИ</dc:title>
  <dc:creator>user</dc:creator>
  <cp:lastModifiedBy>Admin</cp:lastModifiedBy>
  <cp:revision>631</cp:revision>
  <dcterms:created xsi:type="dcterms:W3CDTF">2011-11-03T11:27:26Z</dcterms:created>
  <dcterms:modified xsi:type="dcterms:W3CDTF">2015-02-27T08:28:32Z</dcterms:modified>
</cp:coreProperties>
</file>